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309" r:id="rId2"/>
    <p:sldId id="319" r:id="rId3"/>
    <p:sldId id="322" r:id="rId4"/>
    <p:sldId id="300" r:id="rId5"/>
    <p:sldId id="320" r:id="rId6"/>
    <p:sldId id="321" r:id="rId7"/>
    <p:sldId id="291" r:id="rId8"/>
    <p:sldId id="294" r:id="rId9"/>
    <p:sldId id="312" r:id="rId10"/>
    <p:sldId id="313" r:id="rId11"/>
    <p:sldId id="323" r:id="rId12"/>
    <p:sldId id="314" r:id="rId13"/>
    <p:sldId id="301" r:id="rId14"/>
    <p:sldId id="308" r:id="rId15"/>
    <p:sldId id="256" r:id="rId16"/>
    <p:sldId id="257" r:id="rId17"/>
    <p:sldId id="261" r:id="rId18"/>
    <p:sldId id="262" r:id="rId19"/>
    <p:sldId id="263" r:id="rId20"/>
    <p:sldId id="258" r:id="rId21"/>
    <p:sldId id="265" r:id="rId22"/>
    <p:sldId id="266" r:id="rId23"/>
    <p:sldId id="303" r:id="rId24"/>
    <p:sldId id="304" r:id="rId25"/>
    <p:sldId id="268" r:id="rId26"/>
    <p:sldId id="267" r:id="rId27"/>
    <p:sldId id="259" r:id="rId28"/>
    <p:sldId id="305" r:id="rId29"/>
    <p:sldId id="270" r:id="rId30"/>
    <p:sldId id="306" r:id="rId31"/>
    <p:sldId id="307" r:id="rId32"/>
    <p:sldId id="271" r:id="rId33"/>
    <p:sldId id="260" r:id="rId34"/>
    <p:sldId id="272"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FC63D4-1949-4A86-A61E-5D17EF0576FD}" v="112" dt="2022-05-10T15:20:49.1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212" autoAdjust="0"/>
  </p:normalViewPr>
  <p:slideViewPr>
    <p:cSldViewPr snapToGrid="0">
      <p:cViewPr varScale="1">
        <p:scale>
          <a:sx n="67" d="100"/>
          <a:sy n="67" d="100"/>
        </p:scale>
        <p:origin x="129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瑀婕 陳" userId="c176ebd2e60a71ab" providerId="LiveId" clId="{10D09296-2AF9-47C0-8F5A-E074296C60EE}"/>
    <pc:docChg chg="custSel addSld delSld modSld">
      <pc:chgData name="瑀婕 陳" userId="c176ebd2e60a71ab" providerId="LiveId" clId="{10D09296-2AF9-47C0-8F5A-E074296C60EE}" dt="2022-04-11T07:29:02.428" v="40"/>
      <pc:docMkLst>
        <pc:docMk/>
      </pc:docMkLst>
      <pc:sldChg chg="modSp mod">
        <pc:chgData name="瑀婕 陳" userId="c176ebd2e60a71ab" providerId="LiveId" clId="{10D09296-2AF9-47C0-8F5A-E074296C60EE}" dt="2022-04-10T11:22:16.057" v="23"/>
        <pc:sldMkLst>
          <pc:docMk/>
          <pc:sldMk cId="2900631532" sldId="256"/>
        </pc:sldMkLst>
        <pc:spChg chg="mod">
          <ac:chgData name="瑀婕 陳" userId="c176ebd2e60a71ab" providerId="LiveId" clId="{10D09296-2AF9-47C0-8F5A-E074296C60EE}" dt="2022-04-10T11:21:44.655" v="16" actId="14100"/>
          <ac:spMkLst>
            <pc:docMk/>
            <pc:sldMk cId="2900631532" sldId="256"/>
            <ac:spMk id="2" creationId="{865B4592-FA52-4568-8BB4-43EEC52FF7A1}"/>
          </ac:spMkLst>
        </pc:spChg>
        <pc:spChg chg="mod">
          <ac:chgData name="瑀婕 陳" userId="c176ebd2e60a71ab" providerId="LiveId" clId="{10D09296-2AF9-47C0-8F5A-E074296C60EE}" dt="2022-04-10T11:22:16.057" v="23"/>
          <ac:spMkLst>
            <pc:docMk/>
            <pc:sldMk cId="2900631532" sldId="256"/>
            <ac:spMk id="3" creationId="{7BBCE08D-2044-4ADC-BD6A-E048B602B752}"/>
          </ac:spMkLst>
        </pc:spChg>
      </pc:sldChg>
      <pc:sldChg chg="modSp mod">
        <pc:chgData name="瑀婕 陳" userId="c176ebd2e60a71ab" providerId="LiveId" clId="{10D09296-2AF9-47C0-8F5A-E074296C60EE}" dt="2022-04-11T07:28:37.247" v="24" actId="12"/>
        <pc:sldMkLst>
          <pc:docMk/>
          <pc:sldMk cId="3303710428" sldId="257"/>
        </pc:sldMkLst>
        <pc:spChg chg="mod">
          <ac:chgData name="瑀婕 陳" userId="c176ebd2e60a71ab" providerId="LiveId" clId="{10D09296-2AF9-47C0-8F5A-E074296C60EE}" dt="2022-04-11T07:28:37.247" v="24" actId="12"/>
          <ac:spMkLst>
            <pc:docMk/>
            <pc:sldMk cId="3303710428" sldId="257"/>
            <ac:spMk id="3" creationId="{A463C75B-B121-4716-9B0B-ECB4A3338C31}"/>
          </ac:spMkLst>
        </pc:spChg>
      </pc:sldChg>
      <pc:sldChg chg="modSp mod">
        <pc:chgData name="瑀婕 陳" userId="c176ebd2e60a71ab" providerId="LiveId" clId="{10D09296-2AF9-47C0-8F5A-E074296C60EE}" dt="2022-04-11T07:28:51.331" v="30" actId="12"/>
        <pc:sldMkLst>
          <pc:docMk/>
          <pc:sldMk cId="2263232528" sldId="258"/>
        </pc:sldMkLst>
        <pc:spChg chg="mod">
          <ac:chgData name="瑀婕 陳" userId="c176ebd2e60a71ab" providerId="LiveId" clId="{10D09296-2AF9-47C0-8F5A-E074296C60EE}" dt="2022-04-11T07:28:51.331" v="30" actId="12"/>
          <ac:spMkLst>
            <pc:docMk/>
            <pc:sldMk cId="2263232528" sldId="258"/>
            <ac:spMk id="3" creationId="{A463C75B-B121-4716-9B0B-ECB4A3338C31}"/>
          </ac:spMkLst>
        </pc:spChg>
      </pc:sldChg>
      <pc:sldChg chg="modSp mod">
        <pc:chgData name="瑀婕 陳" userId="c176ebd2e60a71ab" providerId="LiveId" clId="{10D09296-2AF9-47C0-8F5A-E074296C60EE}" dt="2022-04-11T07:28:56.635" v="36" actId="12"/>
        <pc:sldMkLst>
          <pc:docMk/>
          <pc:sldMk cId="2605046591" sldId="259"/>
        </pc:sldMkLst>
        <pc:spChg chg="mod">
          <ac:chgData name="瑀婕 陳" userId="c176ebd2e60a71ab" providerId="LiveId" clId="{10D09296-2AF9-47C0-8F5A-E074296C60EE}" dt="2022-04-11T07:28:56.635" v="36" actId="12"/>
          <ac:spMkLst>
            <pc:docMk/>
            <pc:sldMk cId="2605046591" sldId="259"/>
            <ac:spMk id="3" creationId="{A463C75B-B121-4716-9B0B-ECB4A3338C31}"/>
          </ac:spMkLst>
        </pc:spChg>
      </pc:sldChg>
      <pc:sldChg chg="modSp mod">
        <pc:chgData name="瑀婕 陳" userId="c176ebd2e60a71ab" providerId="LiveId" clId="{10D09296-2AF9-47C0-8F5A-E074296C60EE}" dt="2022-04-11T07:29:01.555" v="39" actId="12"/>
        <pc:sldMkLst>
          <pc:docMk/>
          <pc:sldMk cId="3115410355" sldId="260"/>
        </pc:sldMkLst>
        <pc:spChg chg="mod">
          <ac:chgData name="瑀婕 陳" userId="c176ebd2e60a71ab" providerId="LiveId" clId="{10D09296-2AF9-47C0-8F5A-E074296C60EE}" dt="2022-04-11T07:29:01.555" v="39" actId="12"/>
          <ac:spMkLst>
            <pc:docMk/>
            <pc:sldMk cId="3115410355" sldId="260"/>
            <ac:spMk id="3" creationId="{A463C75B-B121-4716-9B0B-ECB4A3338C31}"/>
          </ac:spMkLst>
        </pc:spChg>
      </pc:sldChg>
      <pc:sldChg chg="add">
        <pc:chgData name="瑀婕 陳" userId="c176ebd2e60a71ab" providerId="LiveId" clId="{10D09296-2AF9-47C0-8F5A-E074296C60EE}" dt="2022-04-11T07:28:43.398" v="26"/>
        <pc:sldMkLst>
          <pc:docMk/>
          <pc:sldMk cId="864351099" sldId="261"/>
        </pc:sldMkLst>
      </pc:sldChg>
      <pc:sldChg chg="del">
        <pc:chgData name="瑀婕 陳" userId="c176ebd2e60a71ab" providerId="LiveId" clId="{10D09296-2AF9-47C0-8F5A-E074296C60EE}" dt="2022-04-11T07:28:38.892" v="25" actId="47"/>
        <pc:sldMkLst>
          <pc:docMk/>
          <pc:sldMk cId="4287898672" sldId="261"/>
        </pc:sldMkLst>
      </pc:sldChg>
      <pc:sldChg chg="add">
        <pc:chgData name="瑀婕 陳" userId="c176ebd2e60a71ab" providerId="LiveId" clId="{10D09296-2AF9-47C0-8F5A-E074296C60EE}" dt="2022-04-11T07:28:43.948" v="27"/>
        <pc:sldMkLst>
          <pc:docMk/>
          <pc:sldMk cId="1868757943" sldId="262"/>
        </pc:sldMkLst>
      </pc:sldChg>
      <pc:sldChg chg="add">
        <pc:chgData name="瑀婕 陳" userId="c176ebd2e60a71ab" providerId="LiveId" clId="{10D09296-2AF9-47C0-8F5A-E074296C60EE}" dt="2022-04-11T07:28:44.431" v="28"/>
        <pc:sldMkLst>
          <pc:docMk/>
          <pc:sldMk cId="178810777" sldId="263"/>
        </pc:sldMkLst>
      </pc:sldChg>
      <pc:sldChg chg="add">
        <pc:chgData name="瑀婕 陳" userId="c176ebd2e60a71ab" providerId="LiveId" clId="{10D09296-2AF9-47C0-8F5A-E074296C60EE}" dt="2022-04-11T07:28:44.809" v="29"/>
        <pc:sldMkLst>
          <pc:docMk/>
          <pc:sldMk cId="2709946099" sldId="264"/>
        </pc:sldMkLst>
      </pc:sldChg>
      <pc:sldChg chg="add">
        <pc:chgData name="瑀婕 陳" userId="c176ebd2e60a71ab" providerId="LiveId" clId="{10D09296-2AF9-47C0-8F5A-E074296C60EE}" dt="2022-04-11T07:28:52.559" v="31"/>
        <pc:sldMkLst>
          <pc:docMk/>
          <pc:sldMk cId="3303822606" sldId="265"/>
        </pc:sldMkLst>
      </pc:sldChg>
      <pc:sldChg chg="add">
        <pc:chgData name="瑀婕 陳" userId="c176ebd2e60a71ab" providerId="LiveId" clId="{10D09296-2AF9-47C0-8F5A-E074296C60EE}" dt="2022-04-11T07:28:52.776" v="32"/>
        <pc:sldMkLst>
          <pc:docMk/>
          <pc:sldMk cId="1880982639" sldId="266"/>
        </pc:sldMkLst>
      </pc:sldChg>
      <pc:sldChg chg="add">
        <pc:chgData name="瑀婕 陳" userId="c176ebd2e60a71ab" providerId="LiveId" clId="{10D09296-2AF9-47C0-8F5A-E074296C60EE}" dt="2022-04-11T07:28:52.951" v="33"/>
        <pc:sldMkLst>
          <pc:docMk/>
          <pc:sldMk cId="2474809722" sldId="267"/>
        </pc:sldMkLst>
      </pc:sldChg>
      <pc:sldChg chg="add">
        <pc:chgData name="瑀婕 陳" userId="c176ebd2e60a71ab" providerId="LiveId" clId="{10D09296-2AF9-47C0-8F5A-E074296C60EE}" dt="2022-04-11T07:28:53.135" v="34"/>
        <pc:sldMkLst>
          <pc:docMk/>
          <pc:sldMk cId="510436836" sldId="268"/>
        </pc:sldMkLst>
      </pc:sldChg>
      <pc:sldChg chg="add">
        <pc:chgData name="瑀婕 陳" userId="c176ebd2e60a71ab" providerId="LiveId" clId="{10D09296-2AF9-47C0-8F5A-E074296C60EE}" dt="2022-04-11T07:28:53.675" v="35"/>
        <pc:sldMkLst>
          <pc:docMk/>
          <pc:sldMk cId="3454802558" sldId="269"/>
        </pc:sldMkLst>
      </pc:sldChg>
      <pc:sldChg chg="add">
        <pc:chgData name="瑀婕 陳" userId="c176ebd2e60a71ab" providerId="LiveId" clId="{10D09296-2AF9-47C0-8F5A-E074296C60EE}" dt="2022-04-11T07:28:57.738" v="37"/>
        <pc:sldMkLst>
          <pc:docMk/>
          <pc:sldMk cId="1133739230" sldId="270"/>
        </pc:sldMkLst>
      </pc:sldChg>
      <pc:sldChg chg="add">
        <pc:chgData name="瑀婕 陳" userId="c176ebd2e60a71ab" providerId="LiveId" clId="{10D09296-2AF9-47C0-8F5A-E074296C60EE}" dt="2022-04-11T07:28:57.993" v="38"/>
        <pc:sldMkLst>
          <pc:docMk/>
          <pc:sldMk cId="664052722" sldId="271"/>
        </pc:sldMkLst>
      </pc:sldChg>
      <pc:sldChg chg="add">
        <pc:chgData name="瑀婕 陳" userId="c176ebd2e60a71ab" providerId="LiveId" clId="{10D09296-2AF9-47C0-8F5A-E074296C60EE}" dt="2022-04-11T07:29:02.428" v="40"/>
        <pc:sldMkLst>
          <pc:docMk/>
          <pc:sldMk cId="3236238626" sldId="272"/>
        </pc:sldMkLst>
      </pc:sldChg>
    </pc:docChg>
  </pc:docChgLst>
  <pc:docChgLst>
    <pc:chgData name="瑀婕 陳" userId="c176ebd2e60a71ab" providerId="LiveId" clId="{B1FC63D4-1949-4A86-A61E-5D17EF0576FD}"/>
    <pc:docChg chg="undo custSel addSld delSld modSld sldOrd">
      <pc:chgData name="瑀婕 陳" userId="c176ebd2e60a71ab" providerId="LiveId" clId="{B1FC63D4-1949-4A86-A61E-5D17EF0576FD}" dt="2022-05-29T21:01:28.898" v="14168" actId="5793"/>
      <pc:docMkLst>
        <pc:docMk/>
      </pc:docMkLst>
      <pc:sldChg chg="modSp mod">
        <pc:chgData name="瑀婕 陳" userId="c176ebd2e60a71ab" providerId="LiveId" clId="{B1FC63D4-1949-4A86-A61E-5D17EF0576FD}" dt="2022-05-10T15:26:01.287" v="14131" actId="1076"/>
        <pc:sldMkLst>
          <pc:docMk/>
          <pc:sldMk cId="2900631532" sldId="256"/>
        </pc:sldMkLst>
        <pc:spChg chg="mod">
          <ac:chgData name="瑀婕 陳" userId="c176ebd2e60a71ab" providerId="LiveId" clId="{B1FC63D4-1949-4A86-A61E-5D17EF0576FD}" dt="2022-05-10T15:26:01.287" v="14131" actId="1076"/>
          <ac:spMkLst>
            <pc:docMk/>
            <pc:sldMk cId="2900631532" sldId="256"/>
            <ac:spMk id="2" creationId="{865B4592-FA52-4568-8BB4-43EEC52FF7A1}"/>
          </ac:spMkLst>
        </pc:spChg>
        <pc:spChg chg="mod">
          <ac:chgData name="瑀婕 陳" userId="c176ebd2e60a71ab" providerId="LiveId" clId="{B1FC63D4-1949-4A86-A61E-5D17EF0576FD}" dt="2022-05-08T10:02:24.849" v="6795" actId="27636"/>
          <ac:spMkLst>
            <pc:docMk/>
            <pc:sldMk cId="2900631532" sldId="256"/>
            <ac:spMk id="3" creationId="{7BBCE08D-2044-4ADC-BD6A-E048B602B752}"/>
          </ac:spMkLst>
        </pc:spChg>
      </pc:sldChg>
      <pc:sldChg chg="modSp mod modNotesTx">
        <pc:chgData name="瑀婕 陳" userId="c176ebd2e60a71ab" providerId="LiveId" clId="{B1FC63D4-1949-4A86-A61E-5D17EF0576FD}" dt="2022-05-02T09:56:08.630" v="2224" actId="27636"/>
        <pc:sldMkLst>
          <pc:docMk/>
          <pc:sldMk cId="3303710428" sldId="257"/>
        </pc:sldMkLst>
        <pc:spChg chg="mod">
          <ac:chgData name="瑀婕 陳" userId="c176ebd2e60a71ab" providerId="LiveId" clId="{B1FC63D4-1949-4A86-A61E-5D17EF0576FD}" dt="2022-05-02T09:56:08.630" v="2224" actId="27636"/>
          <ac:spMkLst>
            <pc:docMk/>
            <pc:sldMk cId="3303710428" sldId="257"/>
            <ac:spMk id="3" creationId="{A463C75B-B121-4716-9B0B-ECB4A3338C31}"/>
          </ac:spMkLst>
        </pc:spChg>
      </pc:sldChg>
      <pc:sldChg chg="addSp delSp modSp mod modNotesTx">
        <pc:chgData name="瑀婕 陳" userId="c176ebd2e60a71ab" providerId="LiveId" clId="{B1FC63D4-1949-4A86-A61E-5D17EF0576FD}" dt="2022-05-02T12:34:08.929" v="4972" actId="20577"/>
        <pc:sldMkLst>
          <pc:docMk/>
          <pc:sldMk cId="2263232528" sldId="258"/>
        </pc:sldMkLst>
        <pc:spChg chg="mod">
          <ac:chgData name="瑀婕 陳" userId="c176ebd2e60a71ab" providerId="LiveId" clId="{B1FC63D4-1949-4A86-A61E-5D17EF0576FD}" dt="2022-04-29T10:41:55.695" v="548" actId="20577"/>
          <ac:spMkLst>
            <pc:docMk/>
            <pc:sldMk cId="2263232528" sldId="258"/>
            <ac:spMk id="2" creationId="{4C7EB8D9-F800-425C-A1B9-FA99CA51624B}"/>
          </ac:spMkLst>
        </pc:spChg>
        <pc:spChg chg="mod">
          <ac:chgData name="瑀婕 陳" userId="c176ebd2e60a71ab" providerId="LiveId" clId="{B1FC63D4-1949-4A86-A61E-5D17EF0576FD}" dt="2022-05-02T12:12:03.381" v="4867" actId="20577"/>
          <ac:spMkLst>
            <pc:docMk/>
            <pc:sldMk cId="2263232528" sldId="258"/>
            <ac:spMk id="3" creationId="{A463C75B-B121-4716-9B0B-ECB4A3338C31}"/>
          </ac:spMkLst>
        </pc:spChg>
        <pc:picChg chg="add del mod">
          <ac:chgData name="瑀婕 陳" userId="c176ebd2e60a71ab" providerId="LiveId" clId="{B1FC63D4-1949-4A86-A61E-5D17EF0576FD}" dt="2022-05-02T12:06:44.243" v="4480" actId="478"/>
          <ac:picMkLst>
            <pc:docMk/>
            <pc:sldMk cId="2263232528" sldId="258"/>
            <ac:picMk id="5" creationId="{0A65E156-60CF-4301-AF05-8B3D635C460C}"/>
          </ac:picMkLst>
        </pc:picChg>
      </pc:sldChg>
      <pc:sldChg chg="addSp modSp mod modNotesTx">
        <pc:chgData name="瑀婕 陳" userId="c176ebd2e60a71ab" providerId="LiveId" clId="{B1FC63D4-1949-4A86-A61E-5D17EF0576FD}" dt="2022-05-08T12:01:22.980" v="8267" actId="20577"/>
        <pc:sldMkLst>
          <pc:docMk/>
          <pc:sldMk cId="2605046591" sldId="259"/>
        </pc:sldMkLst>
        <pc:spChg chg="mod">
          <ac:chgData name="瑀婕 陳" userId="c176ebd2e60a71ab" providerId="LiveId" clId="{B1FC63D4-1949-4A86-A61E-5D17EF0576FD}" dt="2022-05-05T11:19:37.659" v="6777"/>
          <ac:spMkLst>
            <pc:docMk/>
            <pc:sldMk cId="2605046591" sldId="259"/>
            <ac:spMk id="2" creationId="{4C7EB8D9-F800-425C-A1B9-FA99CA51624B}"/>
          </ac:spMkLst>
        </pc:spChg>
        <pc:spChg chg="mod">
          <ac:chgData name="瑀婕 陳" userId="c176ebd2e60a71ab" providerId="LiveId" clId="{B1FC63D4-1949-4A86-A61E-5D17EF0576FD}" dt="2022-05-08T12:01:22.980" v="8267" actId="20577"/>
          <ac:spMkLst>
            <pc:docMk/>
            <pc:sldMk cId="2605046591" sldId="259"/>
            <ac:spMk id="3" creationId="{A463C75B-B121-4716-9B0B-ECB4A3338C31}"/>
          </ac:spMkLst>
        </pc:spChg>
        <pc:spChg chg="add mod">
          <ac:chgData name="瑀婕 陳" userId="c176ebd2e60a71ab" providerId="LiveId" clId="{B1FC63D4-1949-4A86-A61E-5D17EF0576FD}" dt="2022-05-08T11:38:07.647" v="7241" actId="164"/>
          <ac:spMkLst>
            <pc:docMk/>
            <pc:sldMk cId="2605046591" sldId="259"/>
            <ac:spMk id="6" creationId="{CE8B689E-A7F6-81C2-7091-351C152CC914}"/>
          </ac:spMkLst>
        </pc:spChg>
        <pc:spChg chg="add mod">
          <ac:chgData name="瑀婕 陳" userId="c176ebd2e60a71ab" providerId="LiveId" clId="{B1FC63D4-1949-4A86-A61E-5D17EF0576FD}" dt="2022-05-08T11:39:28.955" v="7256" actId="1582"/>
          <ac:spMkLst>
            <pc:docMk/>
            <pc:sldMk cId="2605046591" sldId="259"/>
            <ac:spMk id="10" creationId="{2C1A55A4-4FE8-7ED4-F459-34B11C92154A}"/>
          </ac:spMkLst>
        </pc:spChg>
        <pc:grpChg chg="add mod">
          <ac:chgData name="瑀婕 陳" userId="c176ebd2e60a71ab" providerId="LiveId" clId="{B1FC63D4-1949-4A86-A61E-5D17EF0576FD}" dt="2022-05-08T11:38:37.583" v="7252" actId="1076"/>
          <ac:grpSpMkLst>
            <pc:docMk/>
            <pc:sldMk cId="2605046591" sldId="259"/>
            <ac:grpSpMk id="7" creationId="{597BF493-D20C-D3DA-F09E-BB330266FA12}"/>
          </ac:grpSpMkLst>
        </pc:grpChg>
        <pc:picChg chg="add mod">
          <ac:chgData name="瑀婕 陳" userId="c176ebd2e60a71ab" providerId="LiveId" clId="{B1FC63D4-1949-4A86-A61E-5D17EF0576FD}" dt="2022-05-08T11:38:07.647" v="7241" actId="164"/>
          <ac:picMkLst>
            <pc:docMk/>
            <pc:sldMk cId="2605046591" sldId="259"/>
            <ac:picMk id="5" creationId="{6C0E79EF-5E06-C4AE-9DD9-429D86A86B00}"/>
          </ac:picMkLst>
        </pc:picChg>
        <pc:picChg chg="add mod">
          <ac:chgData name="瑀婕 陳" userId="c176ebd2e60a71ab" providerId="LiveId" clId="{B1FC63D4-1949-4A86-A61E-5D17EF0576FD}" dt="2022-05-08T11:38:35.705" v="7250" actId="1076"/>
          <ac:picMkLst>
            <pc:docMk/>
            <pc:sldMk cId="2605046591" sldId="259"/>
            <ac:picMk id="9" creationId="{2F78DEA9-BF70-FF72-B4A0-CB1DB3577381}"/>
          </ac:picMkLst>
        </pc:picChg>
      </pc:sldChg>
      <pc:sldChg chg="modSp mod">
        <pc:chgData name="瑀婕 陳" userId="c176ebd2e60a71ab" providerId="LiveId" clId="{B1FC63D4-1949-4A86-A61E-5D17EF0576FD}" dt="2022-05-08T12:46:45.146" v="10556" actId="20577"/>
        <pc:sldMkLst>
          <pc:docMk/>
          <pc:sldMk cId="3115410355" sldId="260"/>
        </pc:sldMkLst>
        <pc:spChg chg="mod">
          <ac:chgData name="瑀婕 陳" userId="c176ebd2e60a71ab" providerId="LiveId" clId="{B1FC63D4-1949-4A86-A61E-5D17EF0576FD}" dt="2022-05-08T12:46:45.146" v="10556" actId="20577"/>
          <ac:spMkLst>
            <pc:docMk/>
            <pc:sldMk cId="3115410355" sldId="260"/>
            <ac:spMk id="3" creationId="{A463C75B-B121-4716-9B0B-ECB4A3338C31}"/>
          </ac:spMkLst>
        </pc:spChg>
      </pc:sldChg>
      <pc:sldChg chg="modSp mod">
        <pc:chgData name="瑀婕 陳" userId="c176ebd2e60a71ab" providerId="LiveId" clId="{B1FC63D4-1949-4A86-A61E-5D17EF0576FD}" dt="2022-05-04T17:22:05.158" v="6657" actId="404"/>
        <pc:sldMkLst>
          <pc:docMk/>
          <pc:sldMk cId="864351099" sldId="261"/>
        </pc:sldMkLst>
        <pc:spChg chg="mod">
          <ac:chgData name="瑀婕 陳" userId="c176ebd2e60a71ab" providerId="LiveId" clId="{B1FC63D4-1949-4A86-A61E-5D17EF0576FD}" dt="2022-05-04T17:22:05.158" v="6657" actId="404"/>
          <ac:spMkLst>
            <pc:docMk/>
            <pc:sldMk cId="864351099" sldId="261"/>
            <ac:spMk id="3" creationId="{A463C75B-B121-4716-9B0B-ECB4A3338C31}"/>
          </ac:spMkLst>
        </pc:spChg>
      </pc:sldChg>
      <pc:sldChg chg="modSp mod">
        <pc:chgData name="瑀婕 陳" userId="c176ebd2e60a71ab" providerId="LiveId" clId="{B1FC63D4-1949-4A86-A61E-5D17EF0576FD}" dt="2022-05-02T12:06:09.904" v="4469" actId="20577"/>
        <pc:sldMkLst>
          <pc:docMk/>
          <pc:sldMk cId="1868757943" sldId="262"/>
        </pc:sldMkLst>
        <pc:spChg chg="mod">
          <ac:chgData name="瑀婕 陳" userId="c176ebd2e60a71ab" providerId="LiveId" clId="{B1FC63D4-1949-4A86-A61E-5D17EF0576FD}" dt="2022-05-02T12:06:09.904" v="4469" actId="20577"/>
          <ac:spMkLst>
            <pc:docMk/>
            <pc:sldMk cId="1868757943" sldId="262"/>
            <ac:spMk id="3" creationId="{A463C75B-B121-4716-9B0B-ECB4A3338C31}"/>
          </ac:spMkLst>
        </pc:spChg>
      </pc:sldChg>
      <pc:sldChg chg="modSp mod modNotesTx">
        <pc:chgData name="瑀婕 陳" userId="c176ebd2e60a71ab" providerId="LiveId" clId="{B1FC63D4-1949-4A86-A61E-5D17EF0576FD}" dt="2022-05-02T12:06:30.665" v="4478" actId="20577"/>
        <pc:sldMkLst>
          <pc:docMk/>
          <pc:sldMk cId="178810777" sldId="263"/>
        </pc:sldMkLst>
        <pc:spChg chg="mod">
          <ac:chgData name="瑀婕 陳" userId="c176ebd2e60a71ab" providerId="LiveId" clId="{B1FC63D4-1949-4A86-A61E-5D17EF0576FD}" dt="2022-05-02T12:04:38.400" v="4297" actId="20577"/>
          <ac:spMkLst>
            <pc:docMk/>
            <pc:sldMk cId="178810777" sldId="263"/>
            <ac:spMk id="3" creationId="{A463C75B-B121-4716-9B0B-ECB4A3338C31}"/>
          </ac:spMkLst>
        </pc:spChg>
      </pc:sldChg>
      <pc:sldChg chg="del">
        <pc:chgData name="瑀婕 陳" userId="c176ebd2e60a71ab" providerId="LiveId" clId="{B1FC63D4-1949-4A86-A61E-5D17EF0576FD}" dt="2022-05-02T12:06:40.704" v="4479" actId="47"/>
        <pc:sldMkLst>
          <pc:docMk/>
          <pc:sldMk cId="2709946099" sldId="264"/>
        </pc:sldMkLst>
      </pc:sldChg>
      <pc:sldChg chg="addSp modSp mod modNotesTx">
        <pc:chgData name="瑀婕 陳" userId="c176ebd2e60a71ab" providerId="LiveId" clId="{B1FC63D4-1949-4A86-A61E-5D17EF0576FD}" dt="2022-05-11T02:23:21.828" v="14139" actId="20577"/>
        <pc:sldMkLst>
          <pc:docMk/>
          <pc:sldMk cId="3303822606" sldId="265"/>
        </pc:sldMkLst>
        <pc:spChg chg="mod">
          <ac:chgData name="瑀婕 陳" userId="c176ebd2e60a71ab" providerId="LiveId" clId="{B1FC63D4-1949-4A86-A61E-5D17EF0576FD}" dt="2022-04-29T10:53:50.196" v="785" actId="20577"/>
          <ac:spMkLst>
            <pc:docMk/>
            <pc:sldMk cId="3303822606" sldId="265"/>
            <ac:spMk id="2" creationId="{4C7EB8D9-F800-425C-A1B9-FA99CA51624B}"/>
          </ac:spMkLst>
        </pc:spChg>
        <pc:spChg chg="mod">
          <ac:chgData name="瑀婕 陳" userId="c176ebd2e60a71ab" providerId="LiveId" clId="{B1FC63D4-1949-4A86-A61E-5D17EF0576FD}" dt="2022-05-03T09:04:07.263" v="5444" actId="20577"/>
          <ac:spMkLst>
            <pc:docMk/>
            <pc:sldMk cId="3303822606" sldId="265"/>
            <ac:spMk id="3" creationId="{A463C75B-B121-4716-9B0B-ECB4A3338C31}"/>
          </ac:spMkLst>
        </pc:spChg>
        <pc:picChg chg="add mod">
          <ac:chgData name="瑀婕 陳" userId="c176ebd2e60a71ab" providerId="LiveId" clId="{B1FC63D4-1949-4A86-A61E-5D17EF0576FD}" dt="2022-05-03T09:04:39.015" v="5454" actId="1076"/>
          <ac:picMkLst>
            <pc:docMk/>
            <pc:sldMk cId="3303822606" sldId="265"/>
            <ac:picMk id="4" creationId="{49FD2025-B6BC-ABC6-C360-5280C2640333}"/>
          </ac:picMkLst>
        </pc:picChg>
        <pc:picChg chg="add mod">
          <ac:chgData name="瑀婕 陳" userId="c176ebd2e60a71ab" providerId="LiveId" clId="{B1FC63D4-1949-4A86-A61E-5D17EF0576FD}" dt="2022-05-03T09:04:32.750" v="5453" actId="1076"/>
          <ac:picMkLst>
            <pc:docMk/>
            <pc:sldMk cId="3303822606" sldId="265"/>
            <ac:picMk id="5" creationId="{0053ECBE-0E13-02B4-7C14-3E6D30EBADD9}"/>
          </ac:picMkLst>
        </pc:picChg>
      </pc:sldChg>
      <pc:sldChg chg="addSp modSp mod ord modNotesTx">
        <pc:chgData name="瑀婕 陳" userId="c176ebd2e60a71ab" providerId="LiveId" clId="{B1FC63D4-1949-4A86-A61E-5D17EF0576FD}" dt="2022-05-03T09:37:29.280" v="5733" actId="1076"/>
        <pc:sldMkLst>
          <pc:docMk/>
          <pc:sldMk cId="1880982639" sldId="266"/>
        </pc:sldMkLst>
        <pc:spChg chg="mod">
          <ac:chgData name="瑀婕 陳" userId="c176ebd2e60a71ab" providerId="LiveId" clId="{B1FC63D4-1949-4A86-A61E-5D17EF0576FD}" dt="2022-05-03T07:55:05.215" v="5182" actId="20577"/>
          <ac:spMkLst>
            <pc:docMk/>
            <pc:sldMk cId="1880982639" sldId="266"/>
            <ac:spMk id="2" creationId="{4C7EB8D9-F800-425C-A1B9-FA99CA51624B}"/>
          </ac:spMkLst>
        </pc:spChg>
        <pc:spChg chg="mod">
          <ac:chgData name="瑀婕 陳" userId="c176ebd2e60a71ab" providerId="LiveId" clId="{B1FC63D4-1949-4A86-A61E-5D17EF0576FD}" dt="2022-05-03T09:37:16.034" v="5726" actId="20577"/>
          <ac:spMkLst>
            <pc:docMk/>
            <pc:sldMk cId="1880982639" sldId="266"/>
            <ac:spMk id="3" creationId="{A463C75B-B121-4716-9B0B-ECB4A3338C31}"/>
          </ac:spMkLst>
        </pc:spChg>
        <pc:spChg chg="add mod">
          <ac:chgData name="瑀婕 陳" userId="c176ebd2e60a71ab" providerId="LiveId" clId="{B1FC63D4-1949-4A86-A61E-5D17EF0576FD}" dt="2022-05-03T09:37:29.280" v="5733" actId="1076"/>
          <ac:spMkLst>
            <pc:docMk/>
            <pc:sldMk cId="1880982639" sldId="266"/>
            <ac:spMk id="6" creationId="{82C1C6C4-4201-93D4-E9EC-8B15E82C07C8}"/>
          </ac:spMkLst>
        </pc:spChg>
        <pc:picChg chg="add mod">
          <ac:chgData name="瑀婕 陳" userId="c176ebd2e60a71ab" providerId="LiveId" clId="{B1FC63D4-1949-4A86-A61E-5D17EF0576FD}" dt="2022-05-03T09:37:25.531" v="5732" actId="1076"/>
          <ac:picMkLst>
            <pc:docMk/>
            <pc:sldMk cId="1880982639" sldId="266"/>
            <ac:picMk id="5" creationId="{AA2C3FD9-65D0-4AEF-74B5-AC71BF923D6E}"/>
          </ac:picMkLst>
        </pc:picChg>
      </pc:sldChg>
      <pc:sldChg chg="modSp mod ord">
        <pc:chgData name="瑀婕 陳" userId="c176ebd2e60a71ab" providerId="LiveId" clId="{B1FC63D4-1949-4A86-A61E-5D17EF0576FD}" dt="2022-05-08T11:09:13.450" v="6802" actId="20577"/>
        <pc:sldMkLst>
          <pc:docMk/>
          <pc:sldMk cId="2474809722" sldId="267"/>
        </pc:sldMkLst>
        <pc:spChg chg="mod">
          <ac:chgData name="瑀婕 陳" userId="c176ebd2e60a71ab" providerId="LiveId" clId="{B1FC63D4-1949-4A86-A61E-5D17EF0576FD}" dt="2022-05-03T09:28:00.496" v="5491" actId="20577"/>
          <ac:spMkLst>
            <pc:docMk/>
            <pc:sldMk cId="2474809722" sldId="267"/>
            <ac:spMk id="2" creationId="{4C7EB8D9-F800-425C-A1B9-FA99CA51624B}"/>
          </ac:spMkLst>
        </pc:spChg>
        <pc:spChg chg="mod">
          <ac:chgData name="瑀婕 陳" userId="c176ebd2e60a71ab" providerId="LiveId" clId="{B1FC63D4-1949-4A86-A61E-5D17EF0576FD}" dt="2022-05-08T11:09:13.450" v="6802" actId="20577"/>
          <ac:spMkLst>
            <pc:docMk/>
            <pc:sldMk cId="2474809722" sldId="267"/>
            <ac:spMk id="3" creationId="{A463C75B-B121-4716-9B0B-ECB4A3338C31}"/>
          </ac:spMkLst>
        </pc:spChg>
      </pc:sldChg>
      <pc:sldChg chg="modSp mod ord modNotesTx">
        <pc:chgData name="瑀婕 陳" userId="c176ebd2e60a71ab" providerId="LiveId" clId="{B1FC63D4-1949-4A86-A61E-5D17EF0576FD}" dt="2022-05-04T17:23:08.978" v="6711" actId="20577"/>
        <pc:sldMkLst>
          <pc:docMk/>
          <pc:sldMk cId="510436836" sldId="268"/>
        </pc:sldMkLst>
        <pc:spChg chg="mod">
          <ac:chgData name="瑀婕 陳" userId="c176ebd2e60a71ab" providerId="LiveId" clId="{B1FC63D4-1949-4A86-A61E-5D17EF0576FD}" dt="2022-05-03T09:38:02.799" v="5744" actId="20577"/>
          <ac:spMkLst>
            <pc:docMk/>
            <pc:sldMk cId="510436836" sldId="268"/>
            <ac:spMk id="2" creationId="{4C7EB8D9-F800-425C-A1B9-FA99CA51624B}"/>
          </ac:spMkLst>
        </pc:spChg>
        <pc:spChg chg="mod">
          <ac:chgData name="瑀婕 陳" userId="c176ebd2e60a71ab" providerId="LiveId" clId="{B1FC63D4-1949-4A86-A61E-5D17EF0576FD}" dt="2022-05-04T17:20:31.814" v="6652" actId="14100"/>
          <ac:spMkLst>
            <pc:docMk/>
            <pc:sldMk cId="510436836" sldId="268"/>
            <ac:spMk id="3" creationId="{A463C75B-B121-4716-9B0B-ECB4A3338C31}"/>
          </ac:spMkLst>
        </pc:spChg>
      </pc:sldChg>
      <pc:sldChg chg="del">
        <pc:chgData name="瑀婕 陳" userId="c176ebd2e60a71ab" providerId="LiveId" clId="{B1FC63D4-1949-4A86-A61E-5D17EF0576FD}" dt="2022-05-03T09:38:04.935" v="5745" actId="47"/>
        <pc:sldMkLst>
          <pc:docMk/>
          <pc:sldMk cId="3454802558" sldId="269"/>
        </pc:sldMkLst>
      </pc:sldChg>
      <pc:sldChg chg="addSp modSp mod">
        <pc:chgData name="瑀婕 陳" userId="c176ebd2e60a71ab" providerId="LiveId" clId="{B1FC63D4-1949-4A86-A61E-5D17EF0576FD}" dt="2022-05-08T12:03:51.131" v="8403" actId="20577"/>
        <pc:sldMkLst>
          <pc:docMk/>
          <pc:sldMk cId="1133739230" sldId="270"/>
        </pc:sldMkLst>
        <pc:spChg chg="mod">
          <ac:chgData name="瑀婕 陳" userId="c176ebd2e60a71ab" providerId="LiveId" clId="{B1FC63D4-1949-4A86-A61E-5D17EF0576FD}" dt="2022-05-08T09:56:11.282" v="6781"/>
          <ac:spMkLst>
            <pc:docMk/>
            <pc:sldMk cId="1133739230" sldId="270"/>
            <ac:spMk id="2" creationId="{4C7EB8D9-F800-425C-A1B9-FA99CA51624B}"/>
          </ac:spMkLst>
        </pc:spChg>
        <pc:spChg chg="mod">
          <ac:chgData name="瑀婕 陳" userId="c176ebd2e60a71ab" providerId="LiveId" clId="{B1FC63D4-1949-4A86-A61E-5D17EF0576FD}" dt="2022-05-08T12:03:51.131" v="8403" actId="20577"/>
          <ac:spMkLst>
            <pc:docMk/>
            <pc:sldMk cId="1133739230" sldId="270"/>
            <ac:spMk id="3" creationId="{A463C75B-B121-4716-9B0B-ECB4A3338C31}"/>
          </ac:spMkLst>
        </pc:spChg>
        <pc:spChg chg="add mod ord">
          <ac:chgData name="瑀婕 陳" userId="c176ebd2e60a71ab" providerId="LiveId" clId="{B1FC63D4-1949-4A86-A61E-5D17EF0576FD}" dt="2022-05-08T12:02:12.528" v="8302" actId="166"/>
          <ac:spMkLst>
            <pc:docMk/>
            <pc:sldMk cId="1133739230" sldId="270"/>
            <ac:spMk id="6" creationId="{B572D656-5ACF-EEF5-DABE-1E46184FF152}"/>
          </ac:spMkLst>
        </pc:spChg>
        <pc:spChg chg="add mod">
          <ac:chgData name="瑀婕 陳" userId="c176ebd2e60a71ab" providerId="LiveId" clId="{B1FC63D4-1949-4A86-A61E-5D17EF0576FD}" dt="2022-05-08T11:59:58.741" v="8183" actId="14100"/>
          <ac:spMkLst>
            <pc:docMk/>
            <pc:sldMk cId="1133739230" sldId="270"/>
            <ac:spMk id="7" creationId="{F6560B34-C5BB-883D-3EB1-6B9D8CC8B0DB}"/>
          </ac:spMkLst>
        </pc:spChg>
        <pc:picChg chg="add mod">
          <ac:chgData name="瑀婕 陳" userId="c176ebd2e60a71ab" providerId="LiveId" clId="{B1FC63D4-1949-4A86-A61E-5D17EF0576FD}" dt="2022-05-08T11:59:22.549" v="8174" actId="1076"/>
          <ac:picMkLst>
            <pc:docMk/>
            <pc:sldMk cId="1133739230" sldId="270"/>
            <ac:picMk id="5" creationId="{04486254-720C-B373-CF13-7F1CA3A8A242}"/>
          </ac:picMkLst>
        </pc:picChg>
      </pc:sldChg>
      <pc:sldChg chg="addSp delSp modSp mod modNotesTx">
        <pc:chgData name="瑀婕 陳" userId="c176ebd2e60a71ab" providerId="LiveId" clId="{B1FC63D4-1949-4A86-A61E-5D17EF0576FD}" dt="2022-05-08T12:30:35.306" v="9905" actId="20577"/>
        <pc:sldMkLst>
          <pc:docMk/>
          <pc:sldMk cId="664052722" sldId="271"/>
        </pc:sldMkLst>
        <pc:spChg chg="mod">
          <ac:chgData name="瑀婕 陳" userId="c176ebd2e60a71ab" providerId="LiveId" clId="{B1FC63D4-1949-4A86-A61E-5D17EF0576FD}" dt="2022-05-08T09:56:18.574" v="6783"/>
          <ac:spMkLst>
            <pc:docMk/>
            <pc:sldMk cId="664052722" sldId="271"/>
            <ac:spMk id="2" creationId="{4C7EB8D9-F800-425C-A1B9-FA99CA51624B}"/>
          </ac:spMkLst>
        </pc:spChg>
        <pc:spChg chg="mod">
          <ac:chgData name="瑀婕 陳" userId="c176ebd2e60a71ab" providerId="LiveId" clId="{B1FC63D4-1949-4A86-A61E-5D17EF0576FD}" dt="2022-05-08T12:29:28.985" v="9828" actId="20577"/>
          <ac:spMkLst>
            <pc:docMk/>
            <pc:sldMk cId="664052722" sldId="271"/>
            <ac:spMk id="3" creationId="{A463C75B-B121-4716-9B0B-ECB4A3338C31}"/>
          </ac:spMkLst>
        </pc:spChg>
        <pc:spChg chg="mod">
          <ac:chgData name="瑀婕 陳" userId="c176ebd2e60a71ab" providerId="LiveId" clId="{B1FC63D4-1949-4A86-A61E-5D17EF0576FD}" dt="2022-05-08T12:20:39.702" v="9434"/>
          <ac:spMkLst>
            <pc:docMk/>
            <pc:sldMk cId="664052722" sldId="271"/>
            <ac:spMk id="6" creationId="{D077213C-E00B-2573-8A4C-F86A5A3CDE98}"/>
          </ac:spMkLst>
        </pc:spChg>
        <pc:spChg chg="mod">
          <ac:chgData name="瑀婕 陳" userId="c176ebd2e60a71ab" providerId="LiveId" clId="{B1FC63D4-1949-4A86-A61E-5D17EF0576FD}" dt="2022-05-08T12:20:39.702" v="9434"/>
          <ac:spMkLst>
            <pc:docMk/>
            <pc:sldMk cId="664052722" sldId="271"/>
            <ac:spMk id="7" creationId="{5C689B7B-D07E-6C34-D5B6-62EA49E2A339}"/>
          </ac:spMkLst>
        </pc:spChg>
        <pc:spChg chg="add mod">
          <ac:chgData name="瑀婕 陳" userId="c176ebd2e60a71ab" providerId="LiveId" clId="{B1FC63D4-1949-4A86-A61E-5D17EF0576FD}" dt="2022-05-08T12:21:43.424" v="9451" actId="164"/>
          <ac:spMkLst>
            <pc:docMk/>
            <pc:sldMk cId="664052722" sldId="271"/>
            <ac:spMk id="13" creationId="{176D9F4B-85B8-CCA6-E845-A86AC051A198}"/>
          </ac:spMkLst>
        </pc:spChg>
        <pc:spChg chg="add mod">
          <ac:chgData name="瑀婕 陳" userId="c176ebd2e60a71ab" providerId="LiveId" clId="{B1FC63D4-1949-4A86-A61E-5D17EF0576FD}" dt="2022-05-08T12:21:43.424" v="9451" actId="164"/>
          <ac:spMkLst>
            <pc:docMk/>
            <pc:sldMk cId="664052722" sldId="271"/>
            <ac:spMk id="14" creationId="{F230CC9C-B1F6-F985-2CC7-37B937C4606A}"/>
          </ac:spMkLst>
        </pc:spChg>
        <pc:spChg chg="add del mod topLvl">
          <ac:chgData name="瑀婕 陳" userId="c176ebd2e60a71ab" providerId="LiveId" clId="{B1FC63D4-1949-4A86-A61E-5D17EF0576FD}" dt="2022-05-08T12:25:07.679" v="9499" actId="478"/>
          <ac:spMkLst>
            <pc:docMk/>
            <pc:sldMk cId="664052722" sldId="271"/>
            <ac:spMk id="18" creationId="{22C8596C-4425-086E-1ADD-8B5A8F581F33}"/>
          </ac:spMkLst>
        </pc:spChg>
        <pc:spChg chg="add mod">
          <ac:chgData name="瑀婕 陳" userId="c176ebd2e60a71ab" providerId="LiveId" clId="{B1FC63D4-1949-4A86-A61E-5D17EF0576FD}" dt="2022-05-08T12:28:18.349" v="9603" actId="1076"/>
          <ac:spMkLst>
            <pc:docMk/>
            <pc:sldMk cId="664052722" sldId="271"/>
            <ac:spMk id="23" creationId="{6FF0DEC0-A59A-149A-7999-F61977722BA0}"/>
          </ac:spMkLst>
        </pc:spChg>
        <pc:spChg chg="add mod">
          <ac:chgData name="瑀婕 陳" userId="c176ebd2e60a71ab" providerId="LiveId" clId="{B1FC63D4-1949-4A86-A61E-5D17EF0576FD}" dt="2022-05-08T12:28:22.853" v="9604" actId="1076"/>
          <ac:spMkLst>
            <pc:docMk/>
            <pc:sldMk cId="664052722" sldId="271"/>
            <ac:spMk id="24" creationId="{1879E45D-8E13-8ABF-3DCF-FCA26FF7958B}"/>
          </ac:spMkLst>
        </pc:spChg>
        <pc:spChg chg="add mod">
          <ac:chgData name="瑀婕 陳" userId="c176ebd2e60a71ab" providerId="LiveId" clId="{B1FC63D4-1949-4A86-A61E-5D17EF0576FD}" dt="2022-05-08T12:28:15.356" v="9602" actId="1076"/>
          <ac:spMkLst>
            <pc:docMk/>
            <pc:sldMk cId="664052722" sldId="271"/>
            <ac:spMk id="25" creationId="{A75777F5-991B-EAE7-D0D0-E43EF5213E22}"/>
          </ac:spMkLst>
        </pc:spChg>
        <pc:grpChg chg="add del mod">
          <ac:chgData name="瑀婕 陳" userId="c176ebd2e60a71ab" providerId="LiveId" clId="{B1FC63D4-1949-4A86-A61E-5D17EF0576FD}" dt="2022-05-08T12:21:00.303" v="9439"/>
          <ac:grpSpMkLst>
            <pc:docMk/>
            <pc:sldMk cId="664052722" sldId="271"/>
            <ac:grpSpMk id="4" creationId="{B477E1CB-FBCC-2139-AB46-F18D9EFF9172}"/>
          </ac:grpSpMkLst>
        </pc:grpChg>
        <pc:grpChg chg="add mod">
          <ac:chgData name="瑀婕 陳" userId="c176ebd2e60a71ab" providerId="LiveId" clId="{B1FC63D4-1949-4A86-A61E-5D17EF0576FD}" dt="2022-05-08T12:23:13.005" v="9474" actId="1076"/>
          <ac:grpSpMkLst>
            <pc:docMk/>
            <pc:sldMk cId="664052722" sldId="271"/>
            <ac:grpSpMk id="15" creationId="{5BC932E8-4032-B10D-A137-A846DF6ABC7E}"/>
          </ac:grpSpMkLst>
        </pc:grpChg>
        <pc:grpChg chg="add del mod">
          <ac:chgData name="瑀婕 陳" userId="c176ebd2e60a71ab" providerId="LiveId" clId="{B1FC63D4-1949-4A86-A61E-5D17EF0576FD}" dt="2022-05-08T12:25:07.679" v="9499" actId="478"/>
          <ac:grpSpMkLst>
            <pc:docMk/>
            <pc:sldMk cId="664052722" sldId="271"/>
            <ac:grpSpMk id="19" creationId="{BC56581D-0C66-5ADF-1D7A-9292C6A59538}"/>
          </ac:grpSpMkLst>
        </pc:grpChg>
        <pc:grpChg chg="add mod">
          <ac:chgData name="瑀婕 陳" userId="c176ebd2e60a71ab" providerId="LiveId" clId="{B1FC63D4-1949-4A86-A61E-5D17EF0576FD}" dt="2022-05-08T12:26:40.806" v="9520" actId="164"/>
          <ac:grpSpMkLst>
            <pc:docMk/>
            <pc:sldMk cId="664052722" sldId="271"/>
            <ac:grpSpMk id="22" creationId="{C62FA843-BD46-4A14-1853-3A51F87F9ED7}"/>
          </ac:grpSpMkLst>
        </pc:grpChg>
        <pc:picChg chg="mod">
          <ac:chgData name="瑀婕 陳" userId="c176ebd2e60a71ab" providerId="LiveId" clId="{B1FC63D4-1949-4A86-A61E-5D17EF0576FD}" dt="2022-05-08T12:21:00.027" v="9438" actId="14826"/>
          <ac:picMkLst>
            <pc:docMk/>
            <pc:sldMk cId="664052722" sldId="271"/>
            <ac:picMk id="5" creationId="{0E4211D0-B580-0705-EBDB-7EC34D95FADB}"/>
          </ac:picMkLst>
        </pc:picChg>
        <pc:picChg chg="add del mod">
          <ac:chgData name="瑀婕 陳" userId="c176ebd2e60a71ab" providerId="LiveId" clId="{B1FC63D4-1949-4A86-A61E-5D17EF0576FD}" dt="2022-05-08T12:22:37.019" v="9466" actId="478"/>
          <ac:picMkLst>
            <pc:docMk/>
            <pc:sldMk cId="664052722" sldId="271"/>
            <ac:picMk id="9" creationId="{C725099F-12DA-E389-D627-74B2AA7665B2}"/>
          </ac:picMkLst>
        </pc:picChg>
        <pc:picChg chg="add del">
          <ac:chgData name="瑀婕 陳" userId="c176ebd2e60a71ab" providerId="LiveId" clId="{B1FC63D4-1949-4A86-A61E-5D17EF0576FD}" dt="2022-05-08T12:21:12.560" v="9443" actId="22"/>
          <ac:picMkLst>
            <pc:docMk/>
            <pc:sldMk cId="664052722" sldId="271"/>
            <ac:picMk id="11" creationId="{512CA924-CB72-61AD-704E-0ED08E27EA2C}"/>
          </ac:picMkLst>
        </pc:picChg>
        <pc:picChg chg="add mod">
          <ac:chgData name="瑀婕 陳" userId="c176ebd2e60a71ab" providerId="LiveId" clId="{B1FC63D4-1949-4A86-A61E-5D17EF0576FD}" dt="2022-05-08T12:21:43.424" v="9451" actId="164"/>
          <ac:picMkLst>
            <pc:docMk/>
            <pc:sldMk cId="664052722" sldId="271"/>
            <ac:picMk id="12" creationId="{1AF2DE75-1C2C-37DD-142F-990119745F89}"/>
          </ac:picMkLst>
        </pc:picChg>
        <pc:picChg chg="add mod topLvl modCrop">
          <ac:chgData name="瑀婕 陳" userId="c176ebd2e60a71ab" providerId="LiveId" clId="{B1FC63D4-1949-4A86-A61E-5D17EF0576FD}" dt="2022-05-08T12:26:40.806" v="9520" actId="164"/>
          <ac:picMkLst>
            <pc:docMk/>
            <pc:sldMk cId="664052722" sldId="271"/>
            <ac:picMk id="17" creationId="{5839FBC2-BA82-1A02-7544-888D55613E66}"/>
          </ac:picMkLst>
        </pc:picChg>
        <pc:picChg chg="add mod">
          <ac:chgData name="瑀婕 陳" userId="c176ebd2e60a71ab" providerId="LiveId" clId="{B1FC63D4-1949-4A86-A61E-5D17EF0576FD}" dt="2022-05-08T12:26:40.806" v="9520" actId="164"/>
          <ac:picMkLst>
            <pc:docMk/>
            <pc:sldMk cId="664052722" sldId="271"/>
            <ac:picMk id="21" creationId="{DCB7A3B0-0081-4F64-692B-B4EC17757360}"/>
          </ac:picMkLst>
        </pc:picChg>
      </pc:sldChg>
      <pc:sldChg chg="modSp mod modNotesTx">
        <pc:chgData name="瑀婕 陳" userId="c176ebd2e60a71ab" providerId="LiveId" clId="{B1FC63D4-1949-4A86-A61E-5D17EF0576FD}" dt="2022-05-08T12:52:47.531" v="11089" actId="20577"/>
        <pc:sldMkLst>
          <pc:docMk/>
          <pc:sldMk cId="3236238626" sldId="272"/>
        </pc:sldMkLst>
        <pc:spChg chg="mod">
          <ac:chgData name="瑀婕 陳" userId="c176ebd2e60a71ab" providerId="LiveId" clId="{B1FC63D4-1949-4A86-A61E-5D17EF0576FD}" dt="2022-05-08T12:51:07.731" v="10907" actId="20577"/>
          <ac:spMkLst>
            <pc:docMk/>
            <pc:sldMk cId="3236238626" sldId="272"/>
            <ac:spMk id="3" creationId="{A463C75B-B121-4716-9B0B-ECB4A3338C31}"/>
          </ac:spMkLst>
        </pc:spChg>
      </pc:sldChg>
      <pc:sldChg chg="new del">
        <pc:chgData name="瑀婕 陳" userId="c176ebd2e60a71ab" providerId="LiveId" clId="{B1FC63D4-1949-4A86-A61E-5D17EF0576FD}" dt="2022-04-29T10:34:02.236" v="182" actId="680"/>
        <pc:sldMkLst>
          <pc:docMk/>
          <pc:sldMk cId="3825800442" sldId="273"/>
        </pc:sldMkLst>
      </pc:sldChg>
      <pc:sldChg chg="add">
        <pc:chgData name="瑀婕 陳" userId="c176ebd2e60a71ab" providerId="LiveId" clId="{B1FC63D4-1949-4A86-A61E-5D17EF0576FD}" dt="2022-05-10T15:04:15.444" v="13860"/>
        <pc:sldMkLst>
          <pc:docMk/>
          <pc:sldMk cId="28883161" sldId="291"/>
        </pc:sldMkLst>
      </pc:sldChg>
      <pc:sldChg chg="delSp modSp add del mod modNotesTx">
        <pc:chgData name="瑀婕 陳" userId="c176ebd2e60a71ab" providerId="LiveId" clId="{B1FC63D4-1949-4A86-A61E-5D17EF0576FD}" dt="2022-05-10T12:03:11.157" v="12315" actId="47"/>
        <pc:sldMkLst>
          <pc:docMk/>
          <pc:sldMk cId="2847378463" sldId="293"/>
        </pc:sldMkLst>
        <pc:spChg chg="del mod">
          <ac:chgData name="瑀婕 陳" userId="c176ebd2e60a71ab" providerId="LiveId" clId="{B1FC63D4-1949-4A86-A61E-5D17EF0576FD}" dt="2022-05-10T11:46:26.145" v="12163" actId="478"/>
          <ac:spMkLst>
            <pc:docMk/>
            <pc:sldMk cId="2847378463" sldId="293"/>
            <ac:spMk id="2" creationId="{48826889-1C86-447C-8FD1-AB36B10B9429}"/>
          </ac:spMkLst>
        </pc:spChg>
        <pc:spChg chg="mod">
          <ac:chgData name="瑀婕 陳" userId="c176ebd2e60a71ab" providerId="LiveId" clId="{B1FC63D4-1949-4A86-A61E-5D17EF0576FD}" dt="2022-05-01T12:42:27.875" v="787" actId="207"/>
          <ac:spMkLst>
            <pc:docMk/>
            <pc:sldMk cId="2847378463" sldId="293"/>
            <ac:spMk id="36" creationId="{9D443DE4-32A7-40AE-AF7B-EBEFC5A25550}"/>
          </ac:spMkLst>
        </pc:spChg>
        <pc:spChg chg="mod">
          <ac:chgData name="瑀婕 陳" userId="c176ebd2e60a71ab" providerId="LiveId" clId="{B1FC63D4-1949-4A86-A61E-5D17EF0576FD}" dt="2022-05-03T07:19:54.053" v="5125" actId="1076"/>
          <ac:spMkLst>
            <pc:docMk/>
            <pc:sldMk cId="2847378463" sldId="293"/>
            <ac:spMk id="37" creationId="{8F799CFE-F965-4257-BF0D-9AD05BF39747}"/>
          </ac:spMkLst>
        </pc:spChg>
        <pc:cxnChg chg="mod">
          <ac:chgData name="瑀婕 陳" userId="c176ebd2e60a71ab" providerId="LiveId" clId="{B1FC63D4-1949-4A86-A61E-5D17EF0576FD}" dt="2022-05-03T07:19:54.053" v="5125" actId="1076"/>
          <ac:cxnSpMkLst>
            <pc:docMk/>
            <pc:sldMk cId="2847378463" sldId="293"/>
            <ac:cxnSpMk id="6" creationId="{40CFB4C5-4425-4D91-BEBF-C7B72A930C3E}"/>
          </ac:cxnSpMkLst>
        </pc:cxnChg>
      </pc:sldChg>
      <pc:sldChg chg="add">
        <pc:chgData name="瑀婕 陳" userId="c176ebd2e60a71ab" providerId="LiveId" clId="{B1FC63D4-1949-4A86-A61E-5D17EF0576FD}" dt="2022-05-10T15:04:26.338" v="13861"/>
        <pc:sldMkLst>
          <pc:docMk/>
          <pc:sldMk cId="605464495" sldId="294"/>
        </pc:sldMkLst>
      </pc:sldChg>
      <pc:sldChg chg="modSp add mod">
        <pc:chgData name="瑀婕 陳" userId="c176ebd2e60a71ab" providerId="LiveId" clId="{B1FC63D4-1949-4A86-A61E-5D17EF0576FD}" dt="2022-05-10T14:50:47.176" v="13492" actId="5793"/>
        <pc:sldMkLst>
          <pc:docMk/>
          <pc:sldMk cId="330082737" sldId="300"/>
        </pc:sldMkLst>
        <pc:spChg chg="mod">
          <ac:chgData name="瑀婕 陳" userId="c176ebd2e60a71ab" providerId="LiveId" clId="{B1FC63D4-1949-4A86-A61E-5D17EF0576FD}" dt="2022-05-10T14:50:47.176" v="13492" actId="5793"/>
          <ac:spMkLst>
            <pc:docMk/>
            <pc:sldMk cId="330082737" sldId="300"/>
            <ac:spMk id="3" creationId="{84978639-3CAD-4EB6-B543-ADB42B323441}"/>
          </ac:spMkLst>
        </pc:spChg>
      </pc:sldChg>
      <pc:sldChg chg="addSp delSp modSp add mod modNotesTx">
        <pc:chgData name="瑀婕 陳" userId="c176ebd2e60a71ab" providerId="LiveId" clId="{B1FC63D4-1949-4A86-A61E-5D17EF0576FD}" dt="2022-05-09T01:33:06.531" v="11884" actId="20577"/>
        <pc:sldMkLst>
          <pc:docMk/>
          <pc:sldMk cId="1690989749" sldId="301"/>
        </pc:sldMkLst>
        <pc:spChg chg="mod">
          <ac:chgData name="瑀婕 陳" userId="c176ebd2e60a71ab" providerId="LiveId" clId="{B1FC63D4-1949-4A86-A61E-5D17EF0576FD}" dt="2022-05-08T23:26:41.146" v="11093" actId="14100"/>
          <ac:spMkLst>
            <pc:docMk/>
            <pc:sldMk cId="1690989749" sldId="301"/>
            <ac:spMk id="2" creationId="{AA9798D2-FF1D-4721-95CF-9F1C4BFF966F}"/>
          </ac:spMkLst>
        </pc:spChg>
        <pc:spChg chg="mod">
          <ac:chgData name="瑀婕 陳" userId="c176ebd2e60a71ab" providerId="LiveId" clId="{B1FC63D4-1949-4A86-A61E-5D17EF0576FD}" dt="2022-05-09T01:33:06.531" v="11884" actId="20577"/>
          <ac:spMkLst>
            <pc:docMk/>
            <pc:sldMk cId="1690989749" sldId="301"/>
            <ac:spMk id="3" creationId="{84978639-3CAD-4EB6-B543-ADB42B323441}"/>
          </ac:spMkLst>
        </pc:spChg>
        <pc:picChg chg="add del mod">
          <ac:chgData name="瑀婕 陳" userId="c176ebd2e60a71ab" providerId="LiveId" clId="{B1FC63D4-1949-4A86-A61E-5D17EF0576FD}" dt="2022-05-09T00:39:13.641" v="11528" actId="478"/>
          <ac:picMkLst>
            <pc:docMk/>
            <pc:sldMk cId="1690989749" sldId="301"/>
            <ac:picMk id="6" creationId="{0291A613-C2F8-F219-C104-0546900F1B3C}"/>
          </ac:picMkLst>
        </pc:picChg>
        <pc:picChg chg="add mod">
          <ac:chgData name="瑀婕 陳" userId="c176ebd2e60a71ab" providerId="LiveId" clId="{B1FC63D4-1949-4A86-A61E-5D17EF0576FD}" dt="2022-05-09T00:39:25.258" v="11531" actId="1076"/>
          <ac:picMkLst>
            <pc:docMk/>
            <pc:sldMk cId="1690989749" sldId="301"/>
            <ac:picMk id="8" creationId="{757016D7-CD86-D5FE-93F3-2F07FE4F8068}"/>
          </ac:picMkLst>
        </pc:picChg>
      </pc:sldChg>
      <pc:sldChg chg="modSp add del mod modNotesTx">
        <pc:chgData name="瑀婕 陳" userId="c176ebd2e60a71ab" providerId="LiveId" clId="{B1FC63D4-1949-4A86-A61E-5D17EF0576FD}" dt="2022-05-10T13:55:05.818" v="12930" actId="47"/>
        <pc:sldMkLst>
          <pc:docMk/>
          <pc:sldMk cId="2734207800" sldId="302"/>
        </pc:sldMkLst>
        <pc:spChg chg="mod">
          <ac:chgData name="瑀婕 陳" userId="c176ebd2e60a71ab" providerId="LiveId" clId="{B1FC63D4-1949-4A86-A61E-5D17EF0576FD}" dt="2022-05-09T01:41:27.692" v="12156" actId="207"/>
          <ac:spMkLst>
            <pc:docMk/>
            <pc:sldMk cId="2734207800" sldId="302"/>
            <ac:spMk id="2" creationId="{AA9798D2-FF1D-4721-95CF-9F1C4BFF966F}"/>
          </ac:spMkLst>
        </pc:spChg>
        <pc:spChg chg="mod">
          <ac:chgData name="瑀婕 陳" userId="c176ebd2e60a71ab" providerId="LiveId" clId="{B1FC63D4-1949-4A86-A61E-5D17EF0576FD}" dt="2022-05-01T18:25:15.217" v="813"/>
          <ac:spMkLst>
            <pc:docMk/>
            <pc:sldMk cId="2734207800" sldId="302"/>
            <ac:spMk id="3" creationId="{84978639-3CAD-4EB6-B543-ADB42B323441}"/>
          </ac:spMkLst>
        </pc:spChg>
      </pc:sldChg>
      <pc:sldChg chg="modSp add mod">
        <pc:chgData name="瑀婕 陳" userId="c176ebd2e60a71ab" providerId="LiveId" clId="{B1FC63D4-1949-4A86-A61E-5D17EF0576FD}" dt="2022-05-03T09:05:59.388" v="5465" actId="1076"/>
        <pc:sldMkLst>
          <pc:docMk/>
          <pc:sldMk cId="2305466506" sldId="303"/>
        </pc:sldMkLst>
        <pc:spChg chg="mod">
          <ac:chgData name="瑀婕 陳" userId="c176ebd2e60a71ab" providerId="LiveId" clId="{B1FC63D4-1949-4A86-A61E-5D17EF0576FD}" dt="2022-05-03T09:04:54.170" v="5456" actId="207"/>
          <ac:spMkLst>
            <pc:docMk/>
            <pc:sldMk cId="2305466506" sldId="303"/>
            <ac:spMk id="3" creationId="{A463C75B-B121-4716-9B0B-ECB4A3338C31}"/>
          </ac:spMkLst>
        </pc:spChg>
        <pc:spChg chg="mod">
          <ac:chgData name="瑀婕 陳" userId="c176ebd2e60a71ab" providerId="LiveId" clId="{B1FC63D4-1949-4A86-A61E-5D17EF0576FD}" dt="2022-05-03T09:05:59.388" v="5465" actId="1076"/>
          <ac:spMkLst>
            <pc:docMk/>
            <pc:sldMk cId="2305466506" sldId="303"/>
            <ac:spMk id="6" creationId="{82C1C6C4-4201-93D4-E9EC-8B15E82C07C8}"/>
          </ac:spMkLst>
        </pc:spChg>
        <pc:picChg chg="mod">
          <ac:chgData name="瑀婕 陳" userId="c176ebd2e60a71ab" providerId="LiveId" clId="{B1FC63D4-1949-4A86-A61E-5D17EF0576FD}" dt="2022-05-03T09:05:59.388" v="5465" actId="1076"/>
          <ac:picMkLst>
            <pc:docMk/>
            <pc:sldMk cId="2305466506" sldId="303"/>
            <ac:picMk id="5" creationId="{AA2C3FD9-65D0-4AEF-74B5-AC71BF923D6E}"/>
          </ac:picMkLst>
        </pc:picChg>
      </pc:sldChg>
      <pc:sldChg chg="modSp add mod">
        <pc:chgData name="瑀婕 陳" userId="c176ebd2e60a71ab" providerId="LiveId" clId="{B1FC63D4-1949-4A86-A61E-5D17EF0576FD}" dt="2022-05-29T21:01:28.898" v="14168" actId="5793"/>
        <pc:sldMkLst>
          <pc:docMk/>
          <pc:sldMk cId="3469309912" sldId="304"/>
        </pc:sldMkLst>
        <pc:spChg chg="mod">
          <ac:chgData name="瑀婕 陳" userId="c176ebd2e60a71ab" providerId="LiveId" clId="{B1FC63D4-1949-4A86-A61E-5D17EF0576FD}" dt="2022-05-29T21:01:28.898" v="14168" actId="5793"/>
          <ac:spMkLst>
            <pc:docMk/>
            <pc:sldMk cId="3469309912" sldId="304"/>
            <ac:spMk id="3" creationId="{A463C75B-B121-4716-9B0B-ECB4A3338C31}"/>
          </ac:spMkLst>
        </pc:spChg>
        <pc:spChg chg="mod">
          <ac:chgData name="瑀婕 陳" userId="c176ebd2e60a71ab" providerId="LiveId" clId="{B1FC63D4-1949-4A86-A61E-5D17EF0576FD}" dt="2022-05-03T09:05:54.892" v="5464" actId="1076"/>
          <ac:spMkLst>
            <pc:docMk/>
            <pc:sldMk cId="3469309912" sldId="304"/>
            <ac:spMk id="6" creationId="{82C1C6C4-4201-93D4-E9EC-8B15E82C07C8}"/>
          </ac:spMkLst>
        </pc:spChg>
        <pc:picChg chg="mod">
          <ac:chgData name="瑀婕 陳" userId="c176ebd2e60a71ab" providerId="LiveId" clId="{B1FC63D4-1949-4A86-A61E-5D17EF0576FD}" dt="2022-05-03T09:05:54.892" v="5464" actId="1076"/>
          <ac:picMkLst>
            <pc:docMk/>
            <pc:sldMk cId="3469309912" sldId="304"/>
            <ac:picMk id="5" creationId="{AA2C3FD9-65D0-4AEF-74B5-AC71BF923D6E}"/>
          </ac:picMkLst>
        </pc:picChg>
      </pc:sldChg>
      <pc:sldChg chg="addSp delSp modSp add mod modNotesTx">
        <pc:chgData name="瑀婕 陳" userId="c176ebd2e60a71ab" providerId="LiveId" clId="{B1FC63D4-1949-4A86-A61E-5D17EF0576FD}" dt="2022-05-08T12:12:24.574" v="8817" actId="1076"/>
        <pc:sldMkLst>
          <pc:docMk/>
          <pc:sldMk cId="885335313" sldId="305"/>
        </pc:sldMkLst>
        <pc:spChg chg="mod">
          <ac:chgData name="瑀婕 陳" userId="c176ebd2e60a71ab" providerId="LiveId" clId="{B1FC63D4-1949-4A86-A61E-5D17EF0576FD}" dt="2022-05-08T12:00:57.904" v="8232" actId="20577"/>
          <ac:spMkLst>
            <pc:docMk/>
            <pc:sldMk cId="885335313" sldId="305"/>
            <ac:spMk id="3" creationId="{A463C75B-B121-4716-9B0B-ECB4A3338C31}"/>
          </ac:spMkLst>
        </pc:spChg>
        <pc:spChg chg="mod">
          <ac:chgData name="瑀婕 陳" userId="c176ebd2e60a71ab" providerId="LiveId" clId="{B1FC63D4-1949-4A86-A61E-5D17EF0576FD}" dt="2022-05-08T11:48:02.242" v="7800" actId="1076"/>
          <ac:spMkLst>
            <pc:docMk/>
            <pc:sldMk cId="885335313" sldId="305"/>
            <ac:spMk id="10" creationId="{2C1A55A4-4FE8-7ED4-F459-34B11C92154A}"/>
          </ac:spMkLst>
        </pc:spChg>
        <pc:spChg chg="add del mod">
          <ac:chgData name="瑀婕 陳" userId="c176ebd2e60a71ab" providerId="LiveId" clId="{B1FC63D4-1949-4A86-A61E-5D17EF0576FD}" dt="2022-05-08T11:59:42.824" v="8179"/>
          <ac:spMkLst>
            <pc:docMk/>
            <pc:sldMk cId="885335313" sldId="305"/>
            <ac:spMk id="11" creationId="{A7E7E9E9-6265-9CD9-00DB-2AD2BD41D07C}"/>
          </ac:spMkLst>
        </pc:spChg>
        <pc:spChg chg="add mod">
          <ac:chgData name="瑀婕 陳" userId="c176ebd2e60a71ab" providerId="LiveId" clId="{B1FC63D4-1949-4A86-A61E-5D17EF0576FD}" dt="2022-05-08T12:12:06.463" v="8805" actId="14100"/>
          <ac:spMkLst>
            <pc:docMk/>
            <pc:sldMk cId="885335313" sldId="305"/>
            <ac:spMk id="12" creationId="{C4401F67-69D9-6ABF-F981-D6C3E25D5FC4}"/>
          </ac:spMkLst>
        </pc:spChg>
        <pc:spChg chg="add mod">
          <ac:chgData name="瑀婕 陳" userId="c176ebd2e60a71ab" providerId="LiveId" clId="{B1FC63D4-1949-4A86-A61E-5D17EF0576FD}" dt="2022-05-08T12:12:20.312" v="8816" actId="1076"/>
          <ac:spMkLst>
            <pc:docMk/>
            <pc:sldMk cId="885335313" sldId="305"/>
            <ac:spMk id="13" creationId="{D0CC7907-311A-6A8A-97D4-539EED5C6F08}"/>
          </ac:spMkLst>
        </pc:spChg>
        <pc:spChg chg="add mod">
          <ac:chgData name="瑀婕 陳" userId="c176ebd2e60a71ab" providerId="LiveId" clId="{B1FC63D4-1949-4A86-A61E-5D17EF0576FD}" dt="2022-05-08T12:12:24.574" v="8817" actId="1076"/>
          <ac:spMkLst>
            <pc:docMk/>
            <pc:sldMk cId="885335313" sldId="305"/>
            <ac:spMk id="15" creationId="{8C441DCF-5BD0-A350-D430-C99E2227561F}"/>
          </ac:spMkLst>
        </pc:spChg>
        <pc:grpChg chg="mod">
          <ac:chgData name="瑀婕 陳" userId="c176ebd2e60a71ab" providerId="LiveId" clId="{B1FC63D4-1949-4A86-A61E-5D17EF0576FD}" dt="2022-05-08T12:11:59.282" v="8803" actId="1076"/>
          <ac:grpSpMkLst>
            <pc:docMk/>
            <pc:sldMk cId="885335313" sldId="305"/>
            <ac:grpSpMk id="7" creationId="{597BF493-D20C-D3DA-F09E-BB330266FA12}"/>
          </ac:grpSpMkLst>
        </pc:grpChg>
        <pc:picChg chg="add del mod">
          <ac:chgData name="瑀婕 陳" userId="c176ebd2e60a71ab" providerId="LiveId" clId="{B1FC63D4-1949-4A86-A61E-5D17EF0576FD}" dt="2022-05-08T12:12:10.143" v="8810" actId="1076"/>
          <ac:picMkLst>
            <pc:docMk/>
            <pc:sldMk cId="885335313" sldId="305"/>
            <ac:picMk id="9" creationId="{2F78DEA9-BF70-FF72-B4A0-CB1DB3577381}"/>
          </ac:picMkLst>
        </pc:picChg>
        <pc:picChg chg="add del mod">
          <ac:chgData name="瑀婕 陳" userId="c176ebd2e60a71ab" providerId="LiveId" clId="{B1FC63D4-1949-4A86-A61E-5D17EF0576FD}" dt="2022-05-08T12:12:14.220" v="8813"/>
          <ac:picMkLst>
            <pc:docMk/>
            <pc:sldMk cId="885335313" sldId="305"/>
            <ac:picMk id="14" creationId="{9D54F5FF-6B46-F302-2E7E-84905AD492CE}"/>
          </ac:picMkLst>
        </pc:picChg>
      </pc:sldChg>
      <pc:sldChg chg="addSp modSp add mod modNotesTx">
        <pc:chgData name="瑀婕 陳" userId="c176ebd2e60a71ab" providerId="LiveId" clId="{B1FC63D4-1949-4A86-A61E-5D17EF0576FD}" dt="2022-05-08T12:16:59.625" v="9208" actId="20577"/>
        <pc:sldMkLst>
          <pc:docMk/>
          <pc:sldMk cId="2182828141" sldId="306"/>
        </pc:sldMkLst>
        <pc:spChg chg="mod">
          <ac:chgData name="瑀婕 陳" userId="c176ebd2e60a71ab" providerId="LiveId" clId="{B1FC63D4-1949-4A86-A61E-5D17EF0576FD}" dt="2022-05-08T12:16:59.625" v="9208" actId="20577"/>
          <ac:spMkLst>
            <pc:docMk/>
            <pc:sldMk cId="2182828141" sldId="306"/>
            <ac:spMk id="3" creationId="{A463C75B-B121-4716-9B0B-ECB4A3338C31}"/>
          </ac:spMkLst>
        </pc:spChg>
        <pc:spChg chg="mod">
          <ac:chgData name="瑀婕 陳" userId="c176ebd2e60a71ab" providerId="LiveId" clId="{B1FC63D4-1949-4A86-A61E-5D17EF0576FD}" dt="2022-05-08T12:07:12.313" v="8432" actId="164"/>
          <ac:spMkLst>
            <pc:docMk/>
            <pc:sldMk cId="2182828141" sldId="306"/>
            <ac:spMk id="6" creationId="{B572D656-5ACF-EEF5-DABE-1E46184FF152}"/>
          </ac:spMkLst>
        </pc:spChg>
        <pc:spChg chg="mod">
          <ac:chgData name="瑀婕 陳" userId="c176ebd2e60a71ab" providerId="LiveId" clId="{B1FC63D4-1949-4A86-A61E-5D17EF0576FD}" dt="2022-05-08T12:07:12.313" v="8432" actId="164"/>
          <ac:spMkLst>
            <pc:docMk/>
            <pc:sldMk cId="2182828141" sldId="306"/>
            <ac:spMk id="7" creationId="{F6560B34-C5BB-883D-3EB1-6B9D8CC8B0DB}"/>
          </ac:spMkLst>
        </pc:spChg>
        <pc:spChg chg="add mod">
          <ac:chgData name="瑀婕 陳" userId="c176ebd2e60a71ab" providerId="LiveId" clId="{B1FC63D4-1949-4A86-A61E-5D17EF0576FD}" dt="2022-05-08T12:14:31.867" v="9082" actId="164"/>
          <ac:spMkLst>
            <pc:docMk/>
            <pc:sldMk cId="2182828141" sldId="306"/>
            <ac:spMk id="10" creationId="{51162F89-9BFC-3DB9-B9EF-AA4EC610D806}"/>
          </ac:spMkLst>
        </pc:spChg>
        <pc:spChg chg="add mod">
          <ac:chgData name="瑀婕 陳" userId="c176ebd2e60a71ab" providerId="LiveId" clId="{B1FC63D4-1949-4A86-A61E-5D17EF0576FD}" dt="2022-05-08T12:14:31.867" v="9082" actId="164"/>
          <ac:spMkLst>
            <pc:docMk/>
            <pc:sldMk cId="2182828141" sldId="306"/>
            <ac:spMk id="11" creationId="{8188C7FE-EBF0-C596-A843-D339959FD923}"/>
          </ac:spMkLst>
        </pc:spChg>
        <pc:spChg chg="add mod">
          <ac:chgData name="瑀婕 陳" userId="c176ebd2e60a71ab" providerId="LiveId" clId="{B1FC63D4-1949-4A86-A61E-5D17EF0576FD}" dt="2022-05-08T12:14:31.867" v="9082" actId="164"/>
          <ac:spMkLst>
            <pc:docMk/>
            <pc:sldMk cId="2182828141" sldId="306"/>
            <ac:spMk id="12" creationId="{56D82FD4-7C95-7AE8-7922-1BB77923B939}"/>
          </ac:spMkLst>
        </pc:spChg>
        <pc:grpChg chg="add mod">
          <ac:chgData name="瑀婕 陳" userId="c176ebd2e60a71ab" providerId="LiveId" clId="{B1FC63D4-1949-4A86-A61E-5D17EF0576FD}" dt="2022-05-08T12:07:39.770" v="8440" actId="1076"/>
          <ac:grpSpMkLst>
            <pc:docMk/>
            <pc:sldMk cId="2182828141" sldId="306"/>
            <ac:grpSpMk id="4" creationId="{975D08D5-EA1E-5A59-EFAD-975BDB2682A9}"/>
          </ac:grpSpMkLst>
        </pc:grpChg>
        <pc:grpChg chg="add mod">
          <ac:chgData name="瑀婕 陳" userId="c176ebd2e60a71ab" providerId="LiveId" clId="{B1FC63D4-1949-4A86-A61E-5D17EF0576FD}" dt="2022-05-08T12:14:33.932" v="9083" actId="1076"/>
          <ac:grpSpMkLst>
            <pc:docMk/>
            <pc:sldMk cId="2182828141" sldId="306"/>
            <ac:grpSpMk id="13" creationId="{B8A87162-7406-CAED-28D4-B8CDC9CEA7F6}"/>
          </ac:grpSpMkLst>
        </pc:grpChg>
        <pc:picChg chg="mod">
          <ac:chgData name="瑀婕 陳" userId="c176ebd2e60a71ab" providerId="LiveId" clId="{B1FC63D4-1949-4A86-A61E-5D17EF0576FD}" dt="2022-05-08T12:07:12.313" v="8432" actId="164"/>
          <ac:picMkLst>
            <pc:docMk/>
            <pc:sldMk cId="2182828141" sldId="306"/>
            <ac:picMk id="5" creationId="{04486254-720C-B373-CF13-7F1CA3A8A242}"/>
          </ac:picMkLst>
        </pc:picChg>
        <pc:picChg chg="add mod">
          <ac:chgData name="瑀婕 陳" userId="c176ebd2e60a71ab" providerId="LiveId" clId="{B1FC63D4-1949-4A86-A61E-5D17EF0576FD}" dt="2022-05-08T12:15:11.816" v="9085" actId="1076"/>
          <ac:picMkLst>
            <pc:docMk/>
            <pc:sldMk cId="2182828141" sldId="306"/>
            <ac:picMk id="9" creationId="{10ACCF2B-D4EC-880C-B12E-6C2FFBE9BCBA}"/>
          </ac:picMkLst>
        </pc:picChg>
      </pc:sldChg>
      <pc:sldChg chg="modSp add mod modNotesTx">
        <pc:chgData name="瑀婕 陳" userId="c176ebd2e60a71ab" providerId="LiveId" clId="{B1FC63D4-1949-4A86-A61E-5D17EF0576FD}" dt="2022-05-08T12:19:07.652" v="9433" actId="20577"/>
        <pc:sldMkLst>
          <pc:docMk/>
          <pc:sldMk cId="1171851102" sldId="307"/>
        </pc:sldMkLst>
        <pc:spChg chg="mod">
          <ac:chgData name="瑀婕 陳" userId="c176ebd2e60a71ab" providerId="LiveId" clId="{B1FC63D4-1949-4A86-A61E-5D17EF0576FD}" dt="2022-05-08T12:17:18.658" v="9277" actId="20577"/>
          <ac:spMkLst>
            <pc:docMk/>
            <pc:sldMk cId="1171851102" sldId="307"/>
            <ac:spMk id="3" creationId="{A463C75B-B121-4716-9B0B-ECB4A3338C31}"/>
          </ac:spMkLst>
        </pc:spChg>
        <pc:spChg chg="mod">
          <ac:chgData name="瑀婕 陳" userId="c176ebd2e60a71ab" providerId="LiveId" clId="{B1FC63D4-1949-4A86-A61E-5D17EF0576FD}" dt="2022-05-08T12:15:37.064" v="9087" actId="1076"/>
          <ac:spMkLst>
            <pc:docMk/>
            <pc:sldMk cId="1171851102" sldId="307"/>
            <ac:spMk id="10" creationId="{51162F89-9BFC-3DB9-B9EF-AA4EC610D806}"/>
          </ac:spMkLst>
        </pc:spChg>
        <pc:spChg chg="mod">
          <ac:chgData name="瑀婕 陳" userId="c176ebd2e60a71ab" providerId="LiveId" clId="{B1FC63D4-1949-4A86-A61E-5D17EF0576FD}" dt="2022-05-08T12:15:43.784" v="9088" actId="1076"/>
          <ac:spMkLst>
            <pc:docMk/>
            <pc:sldMk cId="1171851102" sldId="307"/>
            <ac:spMk id="11" creationId="{8188C7FE-EBF0-C596-A843-D339959FD923}"/>
          </ac:spMkLst>
        </pc:spChg>
        <pc:spChg chg="mod">
          <ac:chgData name="瑀婕 陳" userId="c176ebd2e60a71ab" providerId="LiveId" clId="{B1FC63D4-1949-4A86-A61E-5D17EF0576FD}" dt="2022-05-08T12:15:52.287" v="9089" actId="1076"/>
          <ac:spMkLst>
            <pc:docMk/>
            <pc:sldMk cId="1171851102" sldId="307"/>
            <ac:spMk id="12" creationId="{56D82FD4-7C95-7AE8-7922-1BB77923B939}"/>
          </ac:spMkLst>
        </pc:spChg>
        <pc:grpChg chg="mod">
          <ac:chgData name="瑀婕 陳" userId="c176ebd2e60a71ab" providerId="LiveId" clId="{B1FC63D4-1949-4A86-A61E-5D17EF0576FD}" dt="2022-05-08T12:17:41.102" v="9279" actId="1076"/>
          <ac:grpSpMkLst>
            <pc:docMk/>
            <pc:sldMk cId="1171851102" sldId="307"/>
            <ac:grpSpMk id="4" creationId="{975D08D5-EA1E-5A59-EFAD-975BDB2682A9}"/>
          </ac:grpSpMkLst>
        </pc:grpChg>
        <pc:grpChg chg="mod">
          <ac:chgData name="瑀婕 陳" userId="c176ebd2e60a71ab" providerId="LiveId" clId="{B1FC63D4-1949-4A86-A61E-5D17EF0576FD}" dt="2022-05-08T12:17:38.655" v="9278" actId="1076"/>
          <ac:grpSpMkLst>
            <pc:docMk/>
            <pc:sldMk cId="1171851102" sldId="307"/>
            <ac:grpSpMk id="13" creationId="{B8A87162-7406-CAED-28D4-B8CDC9CEA7F6}"/>
          </ac:grpSpMkLst>
        </pc:grpChg>
      </pc:sldChg>
      <pc:sldChg chg="addSp delSp modSp add mod modNotesTx">
        <pc:chgData name="瑀婕 陳" userId="c176ebd2e60a71ab" providerId="LiveId" clId="{B1FC63D4-1949-4A86-A61E-5D17EF0576FD}" dt="2022-05-09T01:40:30.776" v="12155" actId="20577"/>
        <pc:sldMkLst>
          <pc:docMk/>
          <pc:sldMk cId="184376339" sldId="308"/>
        </pc:sldMkLst>
        <pc:spChg chg="mod">
          <ac:chgData name="瑀婕 陳" userId="c176ebd2e60a71ab" providerId="LiveId" clId="{B1FC63D4-1949-4A86-A61E-5D17EF0576FD}" dt="2022-05-09T01:40:30.776" v="12155" actId="20577"/>
          <ac:spMkLst>
            <pc:docMk/>
            <pc:sldMk cId="184376339" sldId="308"/>
            <ac:spMk id="3" creationId="{84978639-3CAD-4EB6-B543-ADB42B323441}"/>
          </ac:spMkLst>
        </pc:spChg>
        <pc:picChg chg="add del mod">
          <ac:chgData name="瑀婕 陳" userId="c176ebd2e60a71ab" providerId="LiveId" clId="{B1FC63D4-1949-4A86-A61E-5D17EF0576FD}" dt="2022-05-09T00:47:05.444" v="11586" actId="478"/>
          <ac:picMkLst>
            <pc:docMk/>
            <pc:sldMk cId="184376339" sldId="308"/>
            <ac:picMk id="6" creationId="{9C77FC7E-3307-F15A-51AB-918C246F6047}"/>
          </ac:picMkLst>
        </pc:picChg>
        <pc:picChg chg="del">
          <ac:chgData name="瑀婕 陳" userId="c176ebd2e60a71ab" providerId="LiveId" clId="{B1FC63D4-1949-4A86-A61E-5D17EF0576FD}" dt="2022-05-09T00:39:35.973" v="11533" actId="478"/>
          <ac:picMkLst>
            <pc:docMk/>
            <pc:sldMk cId="184376339" sldId="308"/>
            <ac:picMk id="8" creationId="{757016D7-CD86-D5FE-93F3-2F07FE4F8068}"/>
          </ac:picMkLst>
        </pc:picChg>
        <pc:picChg chg="add mod">
          <ac:chgData name="瑀婕 陳" userId="c176ebd2e60a71ab" providerId="LiveId" clId="{B1FC63D4-1949-4A86-A61E-5D17EF0576FD}" dt="2022-05-09T01:40:29.108" v="12154" actId="14100"/>
          <ac:picMkLst>
            <pc:docMk/>
            <pc:sldMk cId="184376339" sldId="308"/>
            <ac:picMk id="9" creationId="{609EFA94-31F2-CBCD-51D9-70E90A9CA5DC}"/>
          </ac:picMkLst>
        </pc:picChg>
      </pc:sldChg>
      <pc:sldChg chg="add">
        <pc:chgData name="瑀婕 陳" userId="c176ebd2e60a71ab" providerId="LiveId" clId="{B1FC63D4-1949-4A86-A61E-5D17EF0576FD}" dt="2022-05-10T11:40:20.791" v="12157"/>
        <pc:sldMkLst>
          <pc:docMk/>
          <pc:sldMk cId="918078730" sldId="309"/>
        </pc:sldMkLst>
      </pc:sldChg>
      <pc:sldChg chg="add del">
        <pc:chgData name="瑀婕 陳" userId="c176ebd2e60a71ab" providerId="LiveId" clId="{B1FC63D4-1949-4A86-A61E-5D17EF0576FD}" dt="2022-05-10T11:49:01.980" v="12258" actId="47"/>
        <pc:sldMkLst>
          <pc:docMk/>
          <pc:sldMk cId="3224958503" sldId="310"/>
        </pc:sldMkLst>
      </pc:sldChg>
      <pc:sldChg chg="new del">
        <pc:chgData name="瑀婕 陳" userId="c176ebd2e60a71ab" providerId="LiveId" clId="{B1FC63D4-1949-4A86-A61E-5D17EF0576FD}" dt="2022-05-10T11:46:47.194" v="12165" actId="47"/>
        <pc:sldMkLst>
          <pc:docMk/>
          <pc:sldMk cId="3427808697" sldId="311"/>
        </pc:sldMkLst>
      </pc:sldChg>
      <pc:sldChg chg="addSp modSp new del mod">
        <pc:chgData name="瑀婕 陳" userId="c176ebd2e60a71ab" providerId="LiveId" clId="{B1FC63D4-1949-4A86-A61E-5D17EF0576FD}" dt="2022-05-10T14:37:41.040" v="13239" actId="47"/>
        <pc:sldMkLst>
          <pc:docMk/>
          <pc:sldMk cId="3620898730" sldId="311"/>
        </pc:sldMkLst>
        <pc:spChg chg="add mod">
          <ac:chgData name="瑀婕 陳" userId="c176ebd2e60a71ab" providerId="LiveId" clId="{B1FC63D4-1949-4A86-A61E-5D17EF0576FD}" dt="2022-05-10T11:54:19.017" v="12308" actId="1076"/>
          <ac:spMkLst>
            <pc:docMk/>
            <pc:sldMk cId="3620898730" sldId="311"/>
            <ac:spMk id="2" creationId="{C7DD2A6C-2287-B91B-99E1-B5D31DD56ADE}"/>
          </ac:spMkLst>
        </pc:spChg>
        <pc:spChg chg="add mod">
          <ac:chgData name="瑀婕 陳" userId="c176ebd2e60a71ab" providerId="LiveId" clId="{B1FC63D4-1949-4A86-A61E-5D17EF0576FD}" dt="2022-05-10T11:54:19.017" v="12308" actId="1076"/>
          <ac:spMkLst>
            <pc:docMk/>
            <pc:sldMk cId="3620898730" sldId="311"/>
            <ac:spMk id="5" creationId="{7D743789-B0C1-4E2D-9444-7C67B43C022D}"/>
          </ac:spMkLst>
        </pc:spChg>
        <pc:spChg chg="add mod">
          <ac:chgData name="瑀婕 陳" userId="c176ebd2e60a71ab" providerId="LiveId" clId="{B1FC63D4-1949-4A86-A61E-5D17EF0576FD}" dt="2022-05-10T11:54:19.017" v="12308" actId="1076"/>
          <ac:spMkLst>
            <pc:docMk/>
            <pc:sldMk cId="3620898730" sldId="311"/>
            <ac:spMk id="6" creationId="{AD22F752-E9AB-F4D1-C959-1FED8A226AB9}"/>
          </ac:spMkLst>
        </pc:spChg>
        <pc:spChg chg="add mod">
          <ac:chgData name="瑀婕 陳" userId="c176ebd2e60a71ab" providerId="LiveId" clId="{B1FC63D4-1949-4A86-A61E-5D17EF0576FD}" dt="2022-05-10T11:54:19.017" v="12308" actId="1076"/>
          <ac:spMkLst>
            <pc:docMk/>
            <pc:sldMk cId="3620898730" sldId="311"/>
            <ac:spMk id="8" creationId="{077E9052-4DE1-D1A7-85FA-8CE7FFAD6AC9}"/>
          </ac:spMkLst>
        </pc:spChg>
        <pc:spChg chg="add mod">
          <ac:chgData name="瑀婕 陳" userId="c176ebd2e60a71ab" providerId="LiveId" clId="{B1FC63D4-1949-4A86-A61E-5D17EF0576FD}" dt="2022-05-10T11:54:19.017" v="12308" actId="1076"/>
          <ac:spMkLst>
            <pc:docMk/>
            <pc:sldMk cId="3620898730" sldId="311"/>
            <ac:spMk id="9" creationId="{747203B9-1AB5-30F5-F2A3-53823EB1042D}"/>
          </ac:spMkLst>
        </pc:spChg>
        <pc:spChg chg="add mod">
          <ac:chgData name="瑀婕 陳" userId="c176ebd2e60a71ab" providerId="LiveId" clId="{B1FC63D4-1949-4A86-A61E-5D17EF0576FD}" dt="2022-05-10T11:54:19.017" v="12308" actId="1076"/>
          <ac:spMkLst>
            <pc:docMk/>
            <pc:sldMk cId="3620898730" sldId="311"/>
            <ac:spMk id="10" creationId="{7DFE6FCC-3CAB-04EA-DA0F-03D3716CB87C}"/>
          </ac:spMkLst>
        </pc:spChg>
        <pc:spChg chg="add mod">
          <ac:chgData name="瑀婕 陳" userId="c176ebd2e60a71ab" providerId="LiveId" clId="{B1FC63D4-1949-4A86-A61E-5D17EF0576FD}" dt="2022-05-10T11:54:19.017" v="12308" actId="1076"/>
          <ac:spMkLst>
            <pc:docMk/>
            <pc:sldMk cId="3620898730" sldId="311"/>
            <ac:spMk id="19" creationId="{BB368D2E-EB37-A8B0-E3AE-558F474210EC}"/>
          </ac:spMkLst>
        </pc:spChg>
        <pc:spChg chg="add mod">
          <ac:chgData name="瑀婕 陳" userId="c176ebd2e60a71ab" providerId="LiveId" clId="{B1FC63D4-1949-4A86-A61E-5D17EF0576FD}" dt="2022-05-10T11:54:19.017" v="12308" actId="1076"/>
          <ac:spMkLst>
            <pc:docMk/>
            <pc:sldMk cId="3620898730" sldId="311"/>
            <ac:spMk id="22" creationId="{18D090A1-F7DC-6C8C-0DB0-AB66BD0E1735}"/>
          </ac:spMkLst>
        </pc:spChg>
        <pc:spChg chg="add mod">
          <ac:chgData name="瑀婕 陳" userId="c176ebd2e60a71ab" providerId="LiveId" clId="{B1FC63D4-1949-4A86-A61E-5D17EF0576FD}" dt="2022-05-10T11:54:19.017" v="12308" actId="1076"/>
          <ac:spMkLst>
            <pc:docMk/>
            <pc:sldMk cId="3620898730" sldId="311"/>
            <ac:spMk id="25" creationId="{05D01881-6AB7-B931-B819-9E585CB3104E}"/>
          </ac:spMkLst>
        </pc:spChg>
        <pc:spChg chg="add mod">
          <ac:chgData name="瑀婕 陳" userId="c176ebd2e60a71ab" providerId="LiveId" clId="{B1FC63D4-1949-4A86-A61E-5D17EF0576FD}" dt="2022-05-10T11:54:19.017" v="12308" actId="1076"/>
          <ac:spMkLst>
            <pc:docMk/>
            <pc:sldMk cId="3620898730" sldId="311"/>
            <ac:spMk id="26" creationId="{EA39C111-F7C9-037C-88AF-094BC42A6E98}"/>
          </ac:spMkLst>
        </pc:spChg>
        <pc:spChg chg="add mod">
          <ac:chgData name="瑀婕 陳" userId="c176ebd2e60a71ab" providerId="LiveId" clId="{B1FC63D4-1949-4A86-A61E-5D17EF0576FD}" dt="2022-05-10T11:54:19.017" v="12308" actId="1076"/>
          <ac:spMkLst>
            <pc:docMk/>
            <pc:sldMk cId="3620898730" sldId="311"/>
            <ac:spMk id="27" creationId="{4C1682C1-4C12-E476-480B-EBE8C9062900}"/>
          </ac:spMkLst>
        </pc:spChg>
        <pc:spChg chg="add mod">
          <ac:chgData name="瑀婕 陳" userId="c176ebd2e60a71ab" providerId="LiveId" clId="{B1FC63D4-1949-4A86-A61E-5D17EF0576FD}" dt="2022-05-10T11:54:19.017" v="12308" actId="1076"/>
          <ac:spMkLst>
            <pc:docMk/>
            <pc:sldMk cId="3620898730" sldId="311"/>
            <ac:spMk id="28" creationId="{2045CC36-982E-9F4D-277C-B635A9D58BB0}"/>
          </ac:spMkLst>
        </pc:spChg>
        <pc:spChg chg="add mod">
          <ac:chgData name="瑀婕 陳" userId="c176ebd2e60a71ab" providerId="LiveId" clId="{B1FC63D4-1949-4A86-A61E-5D17EF0576FD}" dt="2022-05-10T14:00:05.970" v="12931" actId="20577"/>
          <ac:spMkLst>
            <pc:docMk/>
            <pc:sldMk cId="3620898730" sldId="311"/>
            <ac:spMk id="30" creationId="{57723BC5-E645-57DD-8062-A779DDB735C1}"/>
          </ac:spMkLst>
        </pc:spChg>
        <pc:spChg chg="add mod">
          <ac:chgData name="瑀婕 陳" userId="c176ebd2e60a71ab" providerId="LiveId" clId="{B1FC63D4-1949-4A86-A61E-5D17EF0576FD}" dt="2022-05-10T14:24:44.911" v="13202" actId="207"/>
          <ac:spMkLst>
            <pc:docMk/>
            <pc:sldMk cId="3620898730" sldId="311"/>
            <ac:spMk id="31" creationId="{2BCC1F47-0015-0501-EDA5-6E3472060F0E}"/>
          </ac:spMkLst>
        </pc:spChg>
        <pc:grpChg chg="add mod">
          <ac:chgData name="瑀婕 陳" userId="c176ebd2e60a71ab" providerId="LiveId" clId="{B1FC63D4-1949-4A86-A61E-5D17EF0576FD}" dt="2022-05-10T11:54:19.017" v="12308" actId="1076"/>
          <ac:grpSpMkLst>
            <pc:docMk/>
            <pc:sldMk cId="3620898730" sldId="311"/>
            <ac:grpSpMk id="12" creationId="{C26A057C-0096-263A-9070-3D019287AFDD}"/>
          </ac:grpSpMkLst>
        </pc:grpChg>
        <pc:grpChg chg="mod">
          <ac:chgData name="瑀婕 陳" userId="c176ebd2e60a71ab" providerId="LiveId" clId="{B1FC63D4-1949-4A86-A61E-5D17EF0576FD}" dt="2022-05-10T11:46:59.265" v="12167"/>
          <ac:grpSpMkLst>
            <pc:docMk/>
            <pc:sldMk cId="3620898730" sldId="311"/>
            <ac:grpSpMk id="13" creationId="{0081B213-B8B7-4C7D-6FB0-6AE2C609F68C}"/>
          </ac:grpSpMkLst>
        </pc:grpChg>
        <pc:grpChg chg="mod">
          <ac:chgData name="瑀婕 陳" userId="c176ebd2e60a71ab" providerId="LiveId" clId="{B1FC63D4-1949-4A86-A61E-5D17EF0576FD}" dt="2022-05-10T11:46:59.265" v="12167"/>
          <ac:grpSpMkLst>
            <pc:docMk/>
            <pc:sldMk cId="3620898730" sldId="311"/>
            <ac:grpSpMk id="14" creationId="{61D0627E-4E1E-037C-F038-6E4781041841}"/>
          </ac:grpSpMkLst>
        </pc:grpChg>
        <pc:cxnChg chg="add mod">
          <ac:chgData name="瑀婕 陳" userId="c176ebd2e60a71ab" providerId="LiveId" clId="{B1FC63D4-1949-4A86-A61E-5D17EF0576FD}" dt="2022-05-10T11:54:19.017" v="12308" actId="1076"/>
          <ac:cxnSpMkLst>
            <pc:docMk/>
            <pc:sldMk cId="3620898730" sldId="311"/>
            <ac:cxnSpMk id="3" creationId="{728B8C91-DCDA-1F64-B3F7-47D45A724AA0}"/>
          </ac:cxnSpMkLst>
        </pc:cxnChg>
        <pc:cxnChg chg="add mod">
          <ac:chgData name="瑀婕 陳" userId="c176ebd2e60a71ab" providerId="LiveId" clId="{B1FC63D4-1949-4A86-A61E-5D17EF0576FD}" dt="2022-05-10T11:54:19.017" v="12308" actId="1076"/>
          <ac:cxnSpMkLst>
            <pc:docMk/>
            <pc:sldMk cId="3620898730" sldId="311"/>
            <ac:cxnSpMk id="4" creationId="{98ADC62B-A2B4-30F9-B701-951204D061F6}"/>
          </ac:cxnSpMkLst>
        </pc:cxnChg>
        <pc:cxnChg chg="add mod">
          <ac:chgData name="瑀婕 陳" userId="c176ebd2e60a71ab" providerId="LiveId" clId="{B1FC63D4-1949-4A86-A61E-5D17EF0576FD}" dt="2022-05-10T11:54:19.017" v="12308" actId="1076"/>
          <ac:cxnSpMkLst>
            <pc:docMk/>
            <pc:sldMk cId="3620898730" sldId="311"/>
            <ac:cxnSpMk id="7" creationId="{6E8DDC63-57C1-0BC0-BE1A-55C0F1DF2D4E}"/>
          </ac:cxnSpMkLst>
        </pc:cxnChg>
        <pc:cxnChg chg="add mod">
          <ac:chgData name="瑀婕 陳" userId="c176ebd2e60a71ab" providerId="LiveId" clId="{B1FC63D4-1949-4A86-A61E-5D17EF0576FD}" dt="2022-05-10T11:54:19.017" v="12308" actId="1076"/>
          <ac:cxnSpMkLst>
            <pc:docMk/>
            <pc:sldMk cId="3620898730" sldId="311"/>
            <ac:cxnSpMk id="11" creationId="{CA98363B-B25D-44A8-37AE-C0A65BD7754B}"/>
          </ac:cxnSpMkLst>
        </pc:cxnChg>
        <pc:cxnChg chg="mod">
          <ac:chgData name="瑀婕 陳" userId="c176ebd2e60a71ab" providerId="LiveId" clId="{B1FC63D4-1949-4A86-A61E-5D17EF0576FD}" dt="2022-05-10T11:48:49.819" v="12257" actId="692"/>
          <ac:cxnSpMkLst>
            <pc:docMk/>
            <pc:sldMk cId="3620898730" sldId="311"/>
            <ac:cxnSpMk id="15" creationId="{A637D822-E3D9-A7CB-B2D7-447FB27F41C9}"/>
          </ac:cxnSpMkLst>
        </pc:cxnChg>
        <pc:cxnChg chg="mod">
          <ac:chgData name="瑀婕 陳" userId="c176ebd2e60a71ab" providerId="LiveId" clId="{B1FC63D4-1949-4A86-A61E-5D17EF0576FD}" dt="2022-05-10T11:48:49.819" v="12257" actId="692"/>
          <ac:cxnSpMkLst>
            <pc:docMk/>
            <pc:sldMk cId="3620898730" sldId="311"/>
            <ac:cxnSpMk id="16" creationId="{B2D54253-657E-D088-5422-5B9C23B57FCD}"/>
          </ac:cxnSpMkLst>
        </pc:cxnChg>
        <pc:cxnChg chg="mod">
          <ac:chgData name="瑀婕 陳" userId="c176ebd2e60a71ab" providerId="LiveId" clId="{B1FC63D4-1949-4A86-A61E-5D17EF0576FD}" dt="2022-05-10T11:48:49.819" v="12257" actId="692"/>
          <ac:cxnSpMkLst>
            <pc:docMk/>
            <pc:sldMk cId="3620898730" sldId="311"/>
            <ac:cxnSpMk id="17" creationId="{F29F967F-D1A5-830A-8410-F087AA9D45FF}"/>
          </ac:cxnSpMkLst>
        </pc:cxnChg>
        <pc:cxnChg chg="mod">
          <ac:chgData name="瑀婕 陳" userId="c176ebd2e60a71ab" providerId="LiveId" clId="{B1FC63D4-1949-4A86-A61E-5D17EF0576FD}" dt="2022-05-10T11:48:49.819" v="12257" actId="692"/>
          <ac:cxnSpMkLst>
            <pc:docMk/>
            <pc:sldMk cId="3620898730" sldId="311"/>
            <ac:cxnSpMk id="18" creationId="{7EF51297-F08B-33D0-1983-C11E1C02A9C2}"/>
          </ac:cxnSpMkLst>
        </pc:cxnChg>
        <pc:cxnChg chg="add mod">
          <ac:chgData name="瑀婕 陳" userId="c176ebd2e60a71ab" providerId="LiveId" clId="{B1FC63D4-1949-4A86-A61E-5D17EF0576FD}" dt="2022-05-10T11:54:19.017" v="12308" actId="1076"/>
          <ac:cxnSpMkLst>
            <pc:docMk/>
            <pc:sldMk cId="3620898730" sldId="311"/>
            <ac:cxnSpMk id="20" creationId="{913ED0BF-A103-9FD2-30FA-34A0ACAB7A0A}"/>
          </ac:cxnSpMkLst>
        </pc:cxnChg>
        <pc:cxnChg chg="add mod">
          <ac:chgData name="瑀婕 陳" userId="c176ebd2e60a71ab" providerId="LiveId" clId="{B1FC63D4-1949-4A86-A61E-5D17EF0576FD}" dt="2022-05-10T11:54:19.017" v="12308" actId="1076"/>
          <ac:cxnSpMkLst>
            <pc:docMk/>
            <pc:sldMk cId="3620898730" sldId="311"/>
            <ac:cxnSpMk id="21" creationId="{4E2F0468-E928-F999-B03E-9682B33C8E93}"/>
          </ac:cxnSpMkLst>
        </pc:cxnChg>
        <pc:cxnChg chg="add mod">
          <ac:chgData name="瑀婕 陳" userId="c176ebd2e60a71ab" providerId="LiveId" clId="{B1FC63D4-1949-4A86-A61E-5D17EF0576FD}" dt="2022-05-10T11:54:19.017" v="12308" actId="1076"/>
          <ac:cxnSpMkLst>
            <pc:docMk/>
            <pc:sldMk cId="3620898730" sldId="311"/>
            <ac:cxnSpMk id="23" creationId="{29C21AEB-0FFA-5503-F6A7-F9A740886B70}"/>
          </ac:cxnSpMkLst>
        </pc:cxnChg>
        <pc:cxnChg chg="add mod">
          <ac:chgData name="瑀婕 陳" userId="c176ebd2e60a71ab" providerId="LiveId" clId="{B1FC63D4-1949-4A86-A61E-5D17EF0576FD}" dt="2022-05-10T11:54:19.017" v="12308" actId="1076"/>
          <ac:cxnSpMkLst>
            <pc:docMk/>
            <pc:sldMk cId="3620898730" sldId="311"/>
            <ac:cxnSpMk id="24" creationId="{81F08137-6944-B003-B867-3D354FE71AB0}"/>
          </ac:cxnSpMkLst>
        </pc:cxnChg>
        <pc:cxnChg chg="add mod">
          <ac:chgData name="瑀婕 陳" userId="c176ebd2e60a71ab" providerId="LiveId" clId="{B1FC63D4-1949-4A86-A61E-5D17EF0576FD}" dt="2022-05-10T11:54:19.017" v="12308" actId="1076"/>
          <ac:cxnSpMkLst>
            <pc:docMk/>
            <pc:sldMk cId="3620898730" sldId="311"/>
            <ac:cxnSpMk id="29" creationId="{9DD24E63-1E13-99FB-7D4F-867EE8CFE5E0}"/>
          </ac:cxnSpMkLst>
        </pc:cxnChg>
      </pc:sldChg>
      <pc:sldChg chg="addSp delSp modSp new mod">
        <pc:chgData name="瑀婕 陳" userId="c176ebd2e60a71ab" providerId="LiveId" clId="{B1FC63D4-1949-4A86-A61E-5D17EF0576FD}" dt="2022-05-11T03:04:07.477" v="14158" actId="113"/>
        <pc:sldMkLst>
          <pc:docMk/>
          <pc:sldMk cId="1577256193" sldId="312"/>
        </pc:sldMkLst>
        <pc:spChg chg="add del mod">
          <ac:chgData name="瑀婕 陳" userId="c176ebd2e60a71ab" providerId="LiveId" clId="{B1FC63D4-1949-4A86-A61E-5D17EF0576FD}" dt="2022-05-10T12:03:24.740" v="12317" actId="21"/>
          <ac:spMkLst>
            <pc:docMk/>
            <pc:sldMk cId="1577256193" sldId="312"/>
            <ac:spMk id="2" creationId="{92DAC1FD-BFF3-C27E-2F03-53BC07BF8676}"/>
          </ac:spMkLst>
        </pc:spChg>
        <pc:spChg chg="add del mod">
          <ac:chgData name="瑀婕 陳" userId="c176ebd2e60a71ab" providerId="LiveId" clId="{B1FC63D4-1949-4A86-A61E-5D17EF0576FD}" dt="2022-05-10T12:03:24.740" v="12317" actId="21"/>
          <ac:spMkLst>
            <pc:docMk/>
            <pc:sldMk cId="1577256193" sldId="312"/>
            <ac:spMk id="6" creationId="{C860654E-E1B7-16F2-9740-105D04D86417}"/>
          </ac:spMkLst>
        </pc:spChg>
        <pc:spChg chg="add del mod">
          <ac:chgData name="瑀婕 陳" userId="c176ebd2e60a71ab" providerId="LiveId" clId="{B1FC63D4-1949-4A86-A61E-5D17EF0576FD}" dt="2022-05-10T12:03:24.740" v="12317" actId="21"/>
          <ac:spMkLst>
            <pc:docMk/>
            <pc:sldMk cId="1577256193" sldId="312"/>
            <ac:spMk id="7" creationId="{91C101CC-0EE2-8483-9296-AE1FE490675F}"/>
          </ac:spMkLst>
        </pc:spChg>
        <pc:spChg chg="add del mod">
          <ac:chgData name="瑀婕 陳" userId="c176ebd2e60a71ab" providerId="LiveId" clId="{B1FC63D4-1949-4A86-A61E-5D17EF0576FD}" dt="2022-05-10T12:03:24.740" v="12317" actId="21"/>
          <ac:spMkLst>
            <pc:docMk/>
            <pc:sldMk cId="1577256193" sldId="312"/>
            <ac:spMk id="8" creationId="{B67D972F-355C-59A0-324F-B7D235EEC09B}"/>
          </ac:spMkLst>
        </pc:spChg>
        <pc:spChg chg="add del mod">
          <ac:chgData name="瑀婕 陳" userId="c176ebd2e60a71ab" providerId="LiveId" clId="{B1FC63D4-1949-4A86-A61E-5D17EF0576FD}" dt="2022-05-10T12:03:24.740" v="12317" actId="21"/>
          <ac:spMkLst>
            <pc:docMk/>
            <pc:sldMk cId="1577256193" sldId="312"/>
            <ac:spMk id="17" creationId="{8126223C-4108-3523-F148-8D25CD7C333B}"/>
          </ac:spMkLst>
        </pc:spChg>
        <pc:spChg chg="add del mod">
          <ac:chgData name="瑀婕 陳" userId="c176ebd2e60a71ab" providerId="LiveId" clId="{B1FC63D4-1949-4A86-A61E-5D17EF0576FD}" dt="2022-05-10T12:03:24.740" v="12317" actId="21"/>
          <ac:spMkLst>
            <pc:docMk/>
            <pc:sldMk cId="1577256193" sldId="312"/>
            <ac:spMk id="20" creationId="{DBA9A14F-670A-4557-126A-D9EE6BA4F45A}"/>
          </ac:spMkLst>
        </pc:spChg>
        <pc:spChg chg="add del mod">
          <ac:chgData name="瑀婕 陳" userId="c176ebd2e60a71ab" providerId="LiveId" clId="{B1FC63D4-1949-4A86-A61E-5D17EF0576FD}" dt="2022-05-10T12:03:24.740" v="12317" actId="21"/>
          <ac:spMkLst>
            <pc:docMk/>
            <pc:sldMk cId="1577256193" sldId="312"/>
            <ac:spMk id="23" creationId="{D9DBD382-5DF1-ADA9-23A0-88A9F9A8B499}"/>
          </ac:spMkLst>
        </pc:spChg>
        <pc:spChg chg="add del mod">
          <ac:chgData name="瑀婕 陳" userId="c176ebd2e60a71ab" providerId="LiveId" clId="{B1FC63D4-1949-4A86-A61E-5D17EF0576FD}" dt="2022-05-10T12:03:24.740" v="12317" actId="21"/>
          <ac:spMkLst>
            <pc:docMk/>
            <pc:sldMk cId="1577256193" sldId="312"/>
            <ac:spMk id="24" creationId="{6E19DD5F-067C-77C3-CDAD-2CE319D7EA60}"/>
          </ac:spMkLst>
        </pc:spChg>
        <pc:spChg chg="add del mod">
          <ac:chgData name="瑀婕 陳" userId="c176ebd2e60a71ab" providerId="LiveId" clId="{B1FC63D4-1949-4A86-A61E-5D17EF0576FD}" dt="2022-05-10T12:03:24.740" v="12317" actId="21"/>
          <ac:spMkLst>
            <pc:docMk/>
            <pc:sldMk cId="1577256193" sldId="312"/>
            <ac:spMk id="25" creationId="{A849569B-F9AE-3EA6-77D2-9846B9CBD5C0}"/>
          </ac:spMkLst>
        </pc:spChg>
        <pc:spChg chg="add del mod">
          <ac:chgData name="瑀婕 陳" userId="c176ebd2e60a71ab" providerId="LiveId" clId="{B1FC63D4-1949-4A86-A61E-5D17EF0576FD}" dt="2022-05-10T12:03:24.740" v="12317" actId="21"/>
          <ac:spMkLst>
            <pc:docMk/>
            <pc:sldMk cId="1577256193" sldId="312"/>
            <ac:spMk id="26" creationId="{4BC91C51-3784-7E41-757D-1AB089EF0DFB}"/>
          </ac:spMkLst>
        </pc:spChg>
        <pc:spChg chg="add mod topLvl">
          <ac:chgData name="瑀婕 陳" userId="c176ebd2e60a71ab" providerId="LiveId" clId="{B1FC63D4-1949-4A86-A61E-5D17EF0576FD}" dt="2022-05-10T12:06:47.114" v="12360" actId="164"/>
          <ac:spMkLst>
            <pc:docMk/>
            <pc:sldMk cId="1577256193" sldId="312"/>
            <ac:spMk id="28" creationId="{199C644B-CAE4-9437-2F0E-58CD4E2110B9}"/>
          </ac:spMkLst>
        </pc:spChg>
        <pc:spChg chg="add mod topLvl">
          <ac:chgData name="瑀婕 陳" userId="c176ebd2e60a71ab" providerId="LiveId" clId="{B1FC63D4-1949-4A86-A61E-5D17EF0576FD}" dt="2022-05-10T12:06:47.114" v="12360" actId="164"/>
          <ac:spMkLst>
            <pc:docMk/>
            <pc:sldMk cId="1577256193" sldId="312"/>
            <ac:spMk id="31" creationId="{E12F0CD0-939C-D055-6515-67825BEAD5BF}"/>
          </ac:spMkLst>
        </pc:spChg>
        <pc:spChg chg="add mod topLvl">
          <ac:chgData name="瑀婕 陳" userId="c176ebd2e60a71ab" providerId="LiveId" clId="{B1FC63D4-1949-4A86-A61E-5D17EF0576FD}" dt="2022-05-10T12:06:47.114" v="12360" actId="164"/>
          <ac:spMkLst>
            <pc:docMk/>
            <pc:sldMk cId="1577256193" sldId="312"/>
            <ac:spMk id="32" creationId="{5444EA57-0ECF-44EA-94D4-0E4F73CC3FE7}"/>
          </ac:spMkLst>
        </pc:spChg>
        <pc:spChg chg="add mod topLvl">
          <ac:chgData name="瑀婕 陳" userId="c176ebd2e60a71ab" providerId="LiveId" clId="{B1FC63D4-1949-4A86-A61E-5D17EF0576FD}" dt="2022-05-10T12:06:47.114" v="12360" actId="164"/>
          <ac:spMkLst>
            <pc:docMk/>
            <pc:sldMk cId="1577256193" sldId="312"/>
            <ac:spMk id="34" creationId="{80A25BB6-E438-176D-DEB2-E856758BA94B}"/>
          </ac:spMkLst>
        </pc:spChg>
        <pc:spChg chg="add mod topLvl">
          <ac:chgData name="瑀婕 陳" userId="c176ebd2e60a71ab" providerId="LiveId" clId="{B1FC63D4-1949-4A86-A61E-5D17EF0576FD}" dt="2022-05-10T12:06:47.114" v="12360" actId="164"/>
          <ac:spMkLst>
            <pc:docMk/>
            <pc:sldMk cId="1577256193" sldId="312"/>
            <ac:spMk id="35" creationId="{7E401997-534B-F2AB-B1E8-E283C8B76055}"/>
          </ac:spMkLst>
        </pc:spChg>
        <pc:spChg chg="add mod topLvl">
          <ac:chgData name="瑀婕 陳" userId="c176ebd2e60a71ab" providerId="LiveId" clId="{B1FC63D4-1949-4A86-A61E-5D17EF0576FD}" dt="2022-05-10T12:06:47.114" v="12360" actId="164"/>
          <ac:spMkLst>
            <pc:docMk/>
            <pc:sldMk cId="1577256193" sldId="312"/>
            <ac:spMk id="36" creationId="{694B5F37-34CA-1807-594A-70E2C172F17E}"/>
          </ac:spMkLst>
        </pc:spChg>
        <pc:spChg chg="add mod topLvl">
          <ac:chgData name="瑀婕 陳" userId="c176ebd2e60a71ab" providerId="LiveId" clId="{B1FC63D4-1949-4A86-A61E-5D17EF0576FD}" dt="2022-05-10T14:35:18.395" v="13215" actId="164"/>
          <ac:spMkLst>
            <pc:docMk/>
            <pc:sldMk cId="1577256193" sldId="312"/>
            <ac:spMk id="45" creationId="{C21D0D76-F317-52A3-81F7-CB8CE3CDABC5}"/>
          </ac:spMkLst>
        </pc:spChg>
        <pc:spChg chg="add mod topLvl">
          <ac:chgData name="瑀婕 陳" userId="c176ebd2e60a71ab" providerId="LiveId" clId="{B1FC63D4-1949-4A86-A61E-5D17EF0576FD}" dt="2022-05-10T12:06:47.114" v="12360" actId="164"/>
          <ac:spMkLst>
            <pc:docMk/>
            <pc:sldMk cId="1577256193" sldId="312"/>
            <ac:spMk id="48" creationId="{3DDCF807-6608-7263-F6BF-6D2DA280C946}"/>
          </ac:spMkLst>
        </pc:spChg>
        <pc:spChg chg="add mod topLvl">
          <ac:chgData name="瑀婕 陳" userId="c176ebd2e60a71ab" providerId="LiveId" clId="{B1FC63D4-1949-4A86-A61E-5D17EF0576FD}" dt="2022-05-10T12:06:47.114" v="12360" actId="164"/>
          <ac:spMkLst>
            <pc:docMk/>
            <pc:sldMk cId="1577256193" sldId="312"/>
            <ac:spMk id="51" creationId="{676B9D6E-FBD0-2421-FDA5-DBDC8AD448B2}"/>
          </ac:spMkLst>
        </pc:spChg>
        <pc:spChg chg="add mod topLvl">
          <ac:chgData name="瑀婕 陳" userId="c176ebd2e60a71ab" providerId="LiveId" clId="{B1FC63D4-1949-4A86-A61E-5D17EF0576FD}" dt="2022-05-10T12:06:47.114" v="12360" actId="164"/>
          <ac:spMkLst>
            <pc:docMk/>
            <pc:sldMk cId="1577256193" sldId="312"/>
            <ac:spMk id="52" creationId="{F5BB9C81-8616-EE32-ECCC-63DDF0CD73B5}"/>
          </ac:spMkLst>
        </pc:spChg>
        <pc:spChg chg="add mod topLvl">
          <ac:chgData name="瑀婕 陳" userId="c176ebd2e60a71ab" providerId="LiveId" clId="{B1FC63D4-1949-4A86-A61E-5D17EF0576FD}" dt="2022-05-10T12:06:47.114" v="12360" actId="164"/>
          <ac:spMkLst>
            <pc:docMk/>
            <pc:sldMk cId="1577256193" sldId="312"/>
            <ac:spMk id="53" creationId="{ED9358D7-EA1E-56A7-98AC-9871A3E76F9F}"/>
          </ac:spMkLst>
        </pc:spChg>
        <pc:spChg chg="add mod topLvl">
          <ac:chgData name="瑀婕 陳" userId="c176ebd2e60a71ab" providerId="LiveId" clId="{B1FC63D4-1949-4A86-A61E-5D17EF0576FD}" dt="2022-05-10T12:06:47.114" v="12360" actId="164"/>
          <ac:spMkLst>
            <pc:docMk/>
            <pc:sldMk cId="1577256193" sldId="312"/>
            <ac:spMk id="54" creationId="{E203E655-C2CD-AD74-AB9B-14F4EC19E681}"/>
          </ac:spMkLst>
        </pc:spChg>
        <pc:spChg chg="add del mod">
          <ac:chgData name="瑀婕 陳" userId="c176ebd2e60a71ab" providerId="LiveId" clId="{B1FC63D4-1949-4A86-A61E-5D17EF0576FD}" dt="2022-05-11T02:57:31.995" v="14146" actId="478"/>
          <ac:spMkLst>
            <pc:docMk/>
            <pc:sldMk cId="1577256193" sldId="312"/>
            <ac:spMk id="57" creationId="{087CFB07-AD28-C2C5-B436-E77E5FB54ED4}"/>
          </ac:spMkLst>
        </pc:spChg>
        <pc:spChg chg="add mod">
          <ac:chgData name="瑀婕 陳" userId="c176ebd2e60a71ab" providerId="LiveId" clId="{B1FC63D4-1949-4A86-A61E-5D17EF0576FD}" dt="2022-05-11T03:04:07.477" v="14158" actId="113"/>
          <ac:spMkLst>
            <pc:docMk/>
            <pc:sldMk cId="1577256193" sldId="312"/>
            <ac:spMk id="58" creationId="{A21D79FC-3677-0ADD-6A6A-DBE9DF69448E}"/>
          </ac:spMkLst>
        </pc:spChg>
        <pc:grpChg chg="add mod">
          <ac:chgData name="瑀婕 陳" userId="c176ebd2e60a71ab" providerId="LiveId" clId="{B1FC63D4-1949-4A86-A61E-5D17EF0576FD}" dt="2022-05-10T14:36:00.844" v="13224" actId="14100"/>
          <ac:grpSpMkLst>
            <pc:docMk/>
            <pc:sldMk cId="1577256193" sldId="312"/>
            <ac:grpSpMk id="2" creationId="{06D2B27F-DC8E-D9AB-1E19-9D264C60F0AA}"/>
          </ac:grpSpMkLst>
        </pc:grpChg>
        <pc:grpChg chg="add del mod">
          <ac:chgData name="瑀婕 陳" userId="c176ebd2e60a71ab" providerId="LiveId" clId="{B1FC63D4-1949-4A86-A61E-5D17EF0576FD}" dt="2022-05-10T12:03:24.740" v="12317" actId="21"/>
          <ac:grpSpMkLst>
            <pc:docMk/>
            <pc:sldMk cId="1577256193" sldId="312"/>
            <ac:grpSpMk id="10" creationId="{E2FDAEB9-F9D4-2C04-0ADB-D456681F2D62}"/>
          </ac:grpSpMkLst>
        </pc:grpChg>
        <pc:grpChg chg="mod">
          <ac:chgData name="瑀婕 陳" userId="c176ebd2e60a71ab" providerId="LiveId" clId="{B1FC63D4-1949-4A86-A61E-5D17EF0576FD}" dt="2022-05-10T12:03:23.569" v="12316"/>
          <ac:grpSpMkLst>
            <pc:docMk/>
            <pc:sldMk cId="1577256193" sldId="312"/>
            <ac:grpSpMk id="11" creationId="{B9EFA3D0-80CF-D209-CEE1-44CF8ED7E883}"/>
          </ac:grpSpMkLst>
        </pc:grpChg>
        <pc:grpChg chg="mod">
          <ac:chgData name="瑀婕 陳" userId="c176ebd2e60a71ab" providerId="LiveId" clId="{B1FC63D4-1949-4A86-A61E-5D17EF0576FD}" dt="2022-05-10T12:03:23.569" v="12316"/>
          <ac:grpSpMkLst>
            <pc:docMk/>
            <pc:sldMk cId="1577256193" sldId="312"/>
            <ac:grpSpMk id="12" creationId="{3E53BA14-E603-872D-C7E8-5F8F8EC0AD1E}"/>
          </ac:grpSpMkLst>
        </pc:grpChg>
        <pc:grpChg chg="add mod topLvl">
          <ac:chgData name="瑀婕 陳" userId="c176ebd2e60a71ab" providerId="LiveId" clId="{B1FC63D4-1949-4A86-A61E-5D17EF0576FD}" dt="2022-05-10T12:06:47.114" v="12360" actId="164"/>
          <ac:grpSpMkLst>
            <pc:docMk/>
            <pc:sldMk cId="1577256193" sldId="312"/>
            <ac:grpSpMk id="38" creationId="{B605CCE5-8AE5-C329-F69E-A3164A371D96}"/>
          </ac:grpSpMkLst>
        </pc:grpChg>
        <pc:grpChg chg="mod">
          <ac:chgData name="瑀婕 陳" userId="c176ebd2e60a71ab" providerId="LiveId" clId="{B1FC63D4-1949-4A86-A61E-5D17EF0576FD}" dt="2022-05-10T12:04:35.228" v="12324" actId="165"/>
          <ac:grpSpMkLst>
            <pc:docMk/>
            <pc:sldMk cId="1577256193" sldId="312"/>
            <ac:grpSpMk id="39" creationId="{71AF3F98-9945-0A11-4AA3-28E7F52356CF}"/>
          </ac:grpSpMkLst>
        </pc:grpChg>
        <pc:grpChg chg="mod">
          <ac:chgData name="瑀婕 陳" userId="c176ebd2e60a71ab" providerId="LiveId" clId="{B1FC63D4-1949-4A86-A61E-5D17EF0576FD}" dt="2022-05-10T12:04:35.228" v="12324" actId="165"/>
          <ac:grpSpMkLst>
            <pc:docMk/>
            <pc:sldMk cId="1577256193" sldId="312"/>
            <ac:grpSpMk id="40" creationId="{7A4CF12E-AEE7-7D14-2F41-B6877C0C733D}"/>
          </ac:grpSpMkLst>
        </pc:grpChg>
        <pc:grpChg chg="add del mod">
          <ac:chgData name="瑀婕 陳" userId="c176ebd2e60a71ab" providerId="LiveId" clId="{B1FC63D4-1949-4A86-A61E-5D17EF0576FD}" dt="2022-05-10T12:04:35.228" v="12324" actId="165"/>
          <ac:grpSpMkLst>
            <pc:docMk/>
            <pc:sldMk cId="1577256193" sldId="312"/>
            <ac:grpSpMk id="56" creationId="{B7C20426-CB43-E640-8E48-13A4423A9ED1}"/>
          </ac:grpSpMkLst>
        </pc:grpChg>
        <pc:grpChg chg="add mod">
          <ac:chgData name="瑀婕 陳" userId="c176ebd2e60a71ab" providerId="LiveId" clId="{B1FC63D4-1949-4A86-A61E-5D17EF0576FD}" dt="2022-05-10T14:35:18.395" v="13215" actId="164"/>
          <ac:grpSpMkLst>
            <pc:docMk/>
            <pc:sldMk cId="1577256193" sldId="312"/>
            <ac:grpSpMk id="59" creationId="{8C02249F-3A4C-1C6B-64C6-DABFC4671AE9}"/>
          </ac:grpSpMkLst>
        </pc:grpChg>
        <pc:cxnChg chg="add del mod">
          <ac:chgData name="瑀婕 陳" userId="c176ebd2e60a71ab" providerId="LiveId" clId="{B1FC63D4-1949-4A86-A61E-5D17EF0576FD}" dt="2022-05-10T12:03:24.740" v="12317" actId="21"/>
          <ac:cxnSpMkLst>
            <pc:docMk/>
            <pc:sldMk cId="1577256193" sldId="312"/>
            <ac:cxnSpMk id="3" creationId="{5C56E9F1-E242-5A31-FBD4-BEAA0FA97AC4}"/>
          </ac:cxnSpMkLst>
        </pc:cxnChg>
        <pc:cxnChg chg="add del mod">
          <ac:chgData name="瑀婕 陳" userId="c176ebd2e60a71ab" providerId="LiveId" clId="{B1FC63D4-1949-4A86-A61E-5D17EF0576FD}" dt="2022-05-10T12:03:24.740" v="12317" actId="21"/>
          <ac:cxnSpMkLst>
            <pc:docMk/>
            <pc:sldMk cId="1577256193" sldId="312"/>
            <ac:cxnSpMk id="4" creationId="{EF137765-F0BF-3E9F-1314-967C9E54A373}"/>
          </ac:cxnSpMkLst>
        </pc:cxnChg>
        <pc:cxnChg chg="add del mod">
          <ac:chgData name="瑀婕 陳" userId="c176ebd2e60a71ab" providerId="LiveId" clId="{B1FC63D4-1949-4A86-A61E-5D17EF0576FD}" dt="2022-05-10T12:03:24.740" v="12317" actId="21"/>
          <ac:cxnSpMkLst>
            <pc:docMk/>
            <pc:sldMk cId="1577256193" sldId="312"/>
            <ac:cxnSpMk id="5" creationId="{C0A2C72C-3BBB-06A6-E133-6C62822D02CB}"/>
          </ac:cxnSpMkLst>
        </pc:cxnChg>
        <pc:cxnChg chg="add del mod">
          <ac:chgData name="瑀婕 陳" userId="c176ebd2e60a71ab" providerId="LiveId" clId="{B1FC63D4-1949-4A86-A61E-5D17EF0576FD}" dt="2022-05-10T12:03:24.740" v="12317" actId="21"/>
          <ac:cxnSpMkLst>
            <pc:docMk/>
            <pc:sldMk cId="1577256193" sldId="312"/>
            <ac:cxnSpMk id="9" creationId="{9C9980B6-963D-1E6E-476F-B94EF9D2D262}"/>
          </ac:cxnSpMkLst>
        </pc:cxnChg>
        <pc:cxnChg chg="mod">
          <ac:chgData name="瑀婕 陳" userId="c176ebd2e60a71ab" providerId="LiveId" clId="{B1FC63D4-1949-4A86-A61E-5D17EF0576FD}" dt="2022-05-10T12:03:23.569" v="12316"/>
          <ac:cxnSpMkLst>
            <pc:docMk/>
            <pc:sldMk cId="1577256193" sldId="312"/>
            <ac:cxnSpMk id="13" creationId="{34E783C2-1A60-5108-C1AD-30B6F816E366}"/>
          </ac:cxnSpMkLst>
        </pc:cxnChg>
        <pc:cxnChg chg="mod">
          <ac:chgData name="瑀婕 陳" userId="c176ebd2e60a71ab" providerId="LiveId" clId="{B1FC63D4-1949-4A86-A61E-5D17EF0576FD}" dt="2022-05-10T12:03:23.569" v="12316"/>
          <ac:cxnSpMkLst>
            <pc:docMk/>
            <pc:sldMk cId="1577256193" sldId="312"/>
            <ac:cxnSpMk id="14" creationId="{EFCD85A1-BAD4-48F7-12CD-E8EAF51D60D7}"/>
          </ac:cxnSpMkLst>
        </pc:cxnChg>
        <pc:cxnChg chg="mod">
          <ac:chgData name="瑀婕 陳" userId="c176ebd2e60a71ab" providerId="LiveId" clId="{B1FC63D4-1949-4A86-A61E-5D17EF0576FD}" dt="2022-05-10T12:03:23.569" v="12316"/>
          <ac:cxnSpMkLst>
            <pc:docMk/>
            <pc:sldMk cId="1577256193" sldId="312"/>
            <ac:cxnSpMk id="15" creationId="{C4920BE9-B5AC-E14A-47BA-CC3C7711A190}"/>
          </ac:cxnSpMkLst>
        </pc:cxnChg>
        <pc:cxnChg chg="mod">
          <ac:chgData name="瑀婕 陳" userId="c176ebd2e60a71ab" providerId="LiveId" clId="{B1FC63D4-1949-4A86-A61E-5D17EF0576FD}" dt="2022-05-10T12:03:23.569" v="12316"/>
          <ac:cxnSpMkLst>
            <pc:docMk/>
            <pc:sldMk cId="1577256193" sldId="312"/>
            <ac:cxnSpMk id="16" creationId="{A9260CDA-E73D-54C3-76D9-402E88D90051}"/>
          </ac:cxnSpMkLst>
        </pc:cxnChg>
        <pc:cxnChg chg="add del mod">
          <ac:chgData name="瑀婕 陳" userId="c176ebd2e60a71ab" providerId="LiveId" clId="{B1FC63D4-1949-4A86-A61E-5D17EF0576FD}" dt="2022-05-10T12:03:24.740" v="12317" actId="21"/>
          <ac:cxnSpMkLst>
            <pc:docMk/>
            <pc:sldMk cId="1577256193" sldId="312"/>
            <ac:cxnSpMk id="18" creationId="{BB500D7A-B09B-E043-65A6-5ABC440AF261}"/>
          </ac:cxnSpMkLst>
        </pc:cxnChg>
        <pc:cxnChg chg="add del mod">
          <ac:chgData name="瑀婕 陳" userId="c176ebd2e60a71ab" providerId="LiveId" clId="{B1FC63D4-1949-4A86-A61E-5D17EF0576FD}" dt="2022-05-10T12:03:24.740" v="12317" actId="21"/>
          <ac:cxnSpMkLst>
            <pc:docMk/>
            <pc:sldMk cId="1577256193" sldId="312"/>
            <ac:cxnSpMk id="19" creationId="{33B57D15-C14D-18A8-DB5A-1716D1E515F7}"/>
          </ac:cxnSpMkLst>
        </pc:cxnChg>
        <pc:cxnChg chg="add del mod">
          <ac:chgData name="瑀婕 陳" userId="c176ebd2e60a71ab" providerId="LiveId" clId="{B1FC63D4-1949-4A86-A61E-5D17EF0576FD}" dt="2022-05-10T12:03:24.740" v="12317" actId="21"/>
          <ac:cxnSpMkLst>
            <pc:docMk/>
            <pc:sldMk cId="1577256193" sldId="312"/>
            <ac:cxnSpMk id="21" creationId="{748921C9-854C-C9AA-294C-766956A026BC}"/>
          </ac:cxnSpMkLst>
        </pc:cxnChg>
        <pc:cxnChg chg="add del mod">
          <ac:chgData name="瑀婕 陳" userId="c176ebd2e60a71ab" providerId="LiveId" clId="{B1FC63D4-1949-4A86-A61E-5D17EF0576FD}" dt="2022-05-10T12:03:24.740" v="12317" actId="21"/>
          <ac:cxnSpMkLst>
            <pc:docMk/>
            <pc:sldMk cId="1577256193" sldId="312"/>
            <ac:cxnSpMk id="22" creationId="{0016D9B5-CCAB-9E07-3E6F-79D17E9A69AB}"/>
          </ac:cxnSpMkLst>
        </pc:cxnChg>
        <pc:cxnChg chg="add del mod">
          <ac:chgData name="瑀婕 陳" userId="c176ebd2e60a71ab" providerId="LiveId" clId="{B1FC63D4-1949-4A86-A61E-5D17EF0576FD}" dt="2022-05-10T12:03:24.740" v="12317" actId="21"/>
          <ac:cxnSpMkLst>
            <pc:docMk/>
            <pc:sldMk cId="1577256193" sldId="312"/>
            <ac:cxnSpMk id="27" creationId="{FAA35FE8-699C-3966-CC08-645CE2C2A39E}"/>
          </ac:cxnSpMkLst>
        </pc:cxnChg>
        <pc:cxnChg chg="add mod topLvl">
          <ac:chgData name="瑀婕 陳" userId="c176ebd2e60a71ab" providerId="LiveId" clId="{B1FC63D4-1949-4A86-A61E-5D17EF0576FD}" dt="2022-05-10T12:06:47.114" v="12360" actId="164"/>
          <ac:cxnSpMkLst>
            <pc:docMk/>
            <pc:sldMk cId="1577256193" sldId="312"/>
            <ac:cxnSpMk id="29" creationId="{F43FE3C1-F3AD-F3A3-CC41-5B5823CDE3BD}"/>
          </ac:cxnSpMkLst>
        </pc:cxnChg>
        <pc:cxnChg chg="add mod topLvl">
          <ac:chgData name="瑀婕 陳" userId="c176ebd2e60a71ab" providerId="LiveId" clId="{B1FC63D4-1949-4A86-A61E-5D17EF0576FD}" dt="2022-05-10T12:06:47.114" v="12360" actId="164"/>
          <ac:cxnSpMkLst>
            <pc:docMk/>
            <pc:sldMk cId="1577256193" sldId="312"/>
            <ac:cxnSpMk id="30" creationId="{1E6DD86B-6D28-1DC5-2224-DFA891B6ED4A}"/>
          </ac:cxnSpMkLst>
        </pc:cxnChg>
        <pc:cxnChg chg="add mod topLvl">
          <ac:chgData name="瑀婕 陳" userId="c176ebd2e60a71ab" providerId="LiveId" clId="{B1FC63D4-1949-4A86-A61E-5D17EF0576FD}" dt="2022-05-10T12:06:47.114" v="12360" actId="164"/>
          <ac:cxnSpMkLst>
            <pc:docMk/>
            <pc:sldMk cId="1577256193" sldId="312"/>
            <ac:cxnSpMk id="33" creationId="{F8F4C2AC-55AC-9605-F6D3-670DD0BB3831}"/>
          </ac:cxnSpMkLst>
        </pc:cxnChg>
        <pc:cxnChg chg="add mod topLvl">
          <ac:chgData name="瑀婕 陳" userId="c176ebd2e60a71ab" providerId="LiveId" clId="{B1FC63D4-1949-4A86-A61E-5D17EF0576FD}" dt="2022-05-10T12:06:47.114" v="12360" actId="164"/>
          <ac:cxnSpMkLst>
            <pc:docMk/>
            <pc:sldMk cId="1577256193" sldId="312"/>
            <ac:cxnSpMk id="37" creationId="{9E4A4457-4FF5-505D-068C-6CFD49AB8D7B}"/>
          </ac:cxnSpMkLst>
        </pc:cxnChg>
        <pc:cxnChg chg="mod">
          <ac:chgData name="瑀婕 陳" userId="c176ebd2e60a71ab" providerId="LiveId" clId="{B1FC63D4-1949-4A86-A61E-5D17EF0576FD}" dt="2022-05-10T12:04:35.228" v="12324" actId="165"/>
          <ac:cxnSpMkLst>
            <pc:docMk/>
            <pc:sldMk cId="1577256193" sldId="312"/>
            <ac:cxnSpMk id="41" creationId="{BA9FA906-E651-5FE6-0600-3E82D59EABFB}"/>
          </ac:cxnSpMkLst>
        </pc:cxnChg>
        <pc:cxnChg chg="mod">
          <ac:chgData name="瑀婕 陳" userId="c176ebd2e60a71ab" providerId="LiveId" clId="{B1FC63D4-1949-4A86-A61E-5D17EF0576FD}" dt="2022-05-10T12:04:35.228" v="12324" actId="165"/>
          <ac:cxnSpMkLst>
            <pc:docMk/>
            <pc:sldMk cId="1577256193" sldId="312"/>
            <ac:cxnSpMk id="42" creationId="{091B79FD-0258-09D0-EFF7-3C8BC0FAB228}"/>
          </ac:cxnSpMkLst>
        </pc:cxnChg>
        <pc:cxnChg chg="mod">
          <ac:chgData name="瑀婕 陳" userId="c176ebd2e60a71ab" providerId="LiveId" clId="{B1FC63D4-1949-4A86-A61E-5D17EF0576FD}" dt="2022-05-10T12:04:35.228" v="12324" actId="165"/>
          <ac:cxnSpMkLst>
            <pc:docMk/>
            <pc:sldMk cId="1577256193" sldId="312"/>
            <ac:cxnSpMk id="43" creationId="{AEE5A975-0C58-F2FF-F396-F4C3C2E7949F}"/>
          </ac:cxnSpMkLst>
        </pc:cxnChg>
        <pc:cxnChg chg="mod">
          <ac:chgData name="瑀婕 陳" userId="c176ebd2e60a71ab" providerId="LiveId" clId="{B1FC63D4-1949-4A86-A61E-5D17EF0576FD}" dt="2022-05-10T12:04:35.228" v="12324" actId="165"/>
          <ac:cxnSpMkLst>
            <pc:docMk/>
            <pc:sldMk cId="1577256193" sldId="312"/>
            <ac:cxnSpMk id="44" creationId="{FE48257A-BEBC-A9F4-C110-1741970E030B}"/>
          </ac:cxnSpMkLst>
        </pc:cxnChg>
        <pc:cxnChg chg="add mod topLvl">
          <ac:chgData name="瑀婕 陳" userId="c176ebd2e60a71ab" providerId="LiveId" clId="{B1FC63D4-1949-4A86-A61E-5D17EF0576FD}" dt="2022-05-10T12:06:47.114" v="12360" actId="164"/>
          <ac:cxnSpMkLst>
            <pc:docMk/>
            <pc:sldMk cId="1577256193" sldId="312"/>
            <ac:cxnSpMk id="46" creationId="{BE777E55-94F5-E191-823A-9D9DB1ACD68C}"/>
          </ac:cxnSpMkLst>
        </pc:cxnChg>
        <pc:cxnChg chg="add mod topLvl">
          <ac:chgData name="瑀婕 陳" userId="c176ebd2e60a71ab" providerId="LiveId" clId="{B1FC63D4-1949-4A86-A61E-5D17EF0576FD}" dt="2022-05-10T12:06:47.114" v="12360" actId="164"/>
          <ac:cxnSpMkLst>
            <pc:docMk/>
            <pc:sldMk cId="1577256193" sldId="312"/>
            <ac:cxnSpMk id="47" creationId="{F3D4ECEC-5C65-FC2C-9DF8-1C894159D23C}"/>
          </ac:cxnSpMkLst>
        </pc:cxnChg>
        <pc:cxnChg chg="add mod topLvl">
          <ac:chgData name="瑀婕 陳" userId="c176ebd2e60a71ab" providerId="LiveId" clId="{B1FC63D4-1949-4A86-A61E-5D17EF0576FD}" dt="2022-05-10T12:06:47.114" v="12360" actId="164"/>
          <ac:cxnSpMkLst>
            <pc:docMk/>
            <pc:sldMk cId="1577256193" sldId="312"/>
            <ac:cxnSpMk id="49" creationId="{E118C736-844B-A39A-DE8A-08657107F5B3}"/>
          </ac:cxnSpMkLst>
        </pc:cxnChg>
        <pc:cxnChg chg="add mod topLvl">
          <ac:chgData name="瑀婕 陳" userId="c176ebd2e60a71ab" providerId="LiveId" clId="{B1FC63D4-1949-4A86-A61E-5D17EF0576FD}" dt="2022-05-10T12:06:47.114" v="12360" actId="164"/>
          <ac:cxnSpMkLst>
            <pc:docMk/>
            <pc:sldMk cId="1577256193" sldId="312"/>
            <ac:cxnSpMk id="50" creationId="{62567B8A-0A0E-ED1E-B2A9-E2FAFA8FC2C7}"/>
          </ac:cxnSpMkLst>
        </pc:cxnChg>
        <pc:cxnChg chg="add mod topLvl">
          <ac:chgData name="瑀婕 陳" userId="c176ebd2e60a71ab" providerId="LiveId" clId="{B1FC63D4-1949-4A86-A61E-5D17EF0576FD}" dt="2022-05-10T12:06:47.114" v="12360" actId="164"/>
          <ac:cxnSpMkLst>
            <pc:docMk/>
            <pc:sldMk cId="1577256193" sldId="312"/>
            <ac:cxnSpMk id="55" creationId="{E6E7CB36-3613-FD3C-5AEF-145839182B1D}"/>
          </ac:cxnSpMkLst>
        </pc:cxnChg>
      </pc:sldChg>
      <pc:sldChg chg="addSp delSp modSp new mod modAnim modNotesTx">
        <pc:chgData name="瑀婕 陳" userId="c176ebd2e60a71ab" providerId="LiveId" clId="{B1FC63D4-1949-4A86-A61E-5D17EF0576FD}" dt="2022-05-10T13:24:26.529" v="12893"/>
        <pc:sldMkLst>
          <pc:docMk/>
          <pc:sldMk cId="1751665967" sldId="313"/>
        </pc:sldMkLst>
        <pc:spChg chg="add mod">
          <ac:chgData name="瑀婕 陳" userId="c176ebd2e60a71ab" providerId="LiveId" clId="{B1FC63D4-1949-4A86-A61E-5D17EF0576FD}" dt="2022-05-10T12:59:15.229" v="12533" actId="27636"/>
          <ac:spMkLst>
            <pc:docMk/>
            <pc:sldMk cId="1751665967" sldId="313"/>
            <ac:spMk id="2" creationId="{9CA313E5-0032-AFF8-A9A2-9F4CB8C7F084}"/>
          </ac:spMkLst>
        </pc:spChg>
        <pc:spChg chg="add mod">
          <ac:chgData name="瑀婕 陳" userId="c176ebd2e60a71ab" providerId="LiveId" clId="{B1FC63D4-1949-4A86-A61E-5D17EF0576FD}" dt="2022-05-10T12:59:39.068" v="12539" actId="1076"/>
          <ac:spMkLst>
            <pc:docMk/>
            <pc:sldMk cId="1751665967" sldId="313"/>
            <ac:spMk id="5" creationId="{29792E94-A598-1740-A463-F87E04384B38}"/>
          </ac:spMkLst>
        </pc:spChg>
        <pc:spChg chg="add mod">
          <ac:chgData name="瑀婕 陳" userId="c176ebd2e60a71ab" providerId="LiveId" clId="{B1FC63D4-1949-4A86-A61E-5D17EF0576FD}" dt="2022-05-10T13:00:12.434" v="12562" actId="1076"/>
          <ac:spMkLst>
            <pc:docMk/>
            <pc:sldMk cId="1751665967" sldId="313"/>
            <ac:spMk id="12" creationId="{B67D0EAF-5298-8BC7-46F0-5FA4FDAE0C96}"/>
          </ac:spMkLst>
        </pc:spChg>
        <pc:spChg chg="add mod">
          <ac:chgData name="瑀婕 陳" userId="c176ebd2e60a71ab" providerId="LiveId" clId="{B1FC63D4-1949-4A86-A61E-5D17EF0576FD}" dt="2022-05-10T13:01:40.870" v="12597" actId="20577"/>
          <ac:spMkLst>
            <pc:docMk/>
            <pc:sldMk cId="1751665967" sldId="313"/>
            <ac:spMk id="15" creationId="{AE3DB20F-A511-AF1A-E30B-DFF83B20E95A}"/>
          </ac:spMkLst>
        </pc:spChg>
        <pc:spChg chg="add mod">
          <ac:chgData name="瑀婕 陳" userId="c176ebd2e60a71ab" providerId="LiveId" clId="{B1FC63D4-1949-4A86-A61E-5D17EF0576FD}" dt="2022-05-10T13:02:31.265" v="12620" actId="1076"/>
          <ac:spMkLst>
            <pc:docMk/>
            <pc:sldMk cId="1751665967" sldId="313"/>
            <ac:spMk id="18" creationId="{E3DCC615-7874-D46E-2E7E-4FB5980C0804}"/>
          </ac:spMkLst>
        </pc:spChg>
        <pc:spChg chg="add mod">
          <ac:chgData name="瑀婕 陳" userId="c176ebd2e60a71ab" providerId="LiveId" clId="{B1FC63D4-1949-4A86-A61E-5D17EF0576FD}" dt="2022-05-10T13:14:55.536" v="12848" actId="1076"/>
          <ac:spMkLst>
            <pc:docMk/>
            <pc:sldMk cId="1751665967" sldId="313"/>
            <ac:spMk id="19" creationId="{AABE4C8A-48C6-A5CD-6EFF-04AAA4D392C8}"/>
          </ac:spMkLst>
        </pc:spChg>
        <pc:spChg chg="add mod">
          <ac:chgData name="瑀婕 陳" userId="c176ebd2e60a71ab" providerId="LiveId" clId="{B1FC63D4-1949-4A86-A61E-5D17EF0576FD}" dt="2022-05-10T13:12:14.400" v="12818" actId="20577"/>
          <ac:spMkLst>
            <pc:docMk/>
            <pc:sldMk cId="1751665967" sldId="313"/>
            <ac:spMk id="20" creationId="{A1FB228B-4BF3-53BB-BC0C-D4472BC17E82}"/>
          </ac:spMkLst>
        </pc:spChg>
        <pc:spChg chg="add mod">
          <ac:chgData name="瑀婕 陳" userId="c176ebd2e60a71ab" providerId="LiveId" clId="{B1FC63D4-1949-4A86-A61E-5D17EF0576FD}" dt="2022-05-10T13:12:57.088" v="12836" actId="1076"/>
          <ac:spMkLst>
            <pc:docMk/>
            <pc:sldMk cId="1751665967" sldId="313"/>
            <ac:spMk id="23" creationId="{FE5AA098-6A29-9308-E4D2-CD6B9AE1E0C3}"/>
          </ac:spMkLst>
        </pc:spChg>
        <pc:graphicFrameChg chg="add del mod">
          <ac:chgData name="瑀婕 陳" userId="c176ebd2e60a71ab" providerId="LiveId" clId="{B1FC63D4-1949-4A86-A61E-5D17EF0576FD}" dt="2022-05-10T12:59:26.342" v="12536"/>
          <ac:graphicFrameMkLst>
            <pc:docMk/>
            <pc:sldMk cId="1751665967" sldId="313"/>
            <ac:graphicFrameMk id="6" creationId="{F8963199-22A3-5605-1A13-A9219645433A}"/>
          </ac:graphicFrameMkLst>
        </pc:graphicFrameChg>
        <pc:graphicFrameChg chg="add mod">
          <ac:chgData name="瑀婕 陳" userId="c176ebd2e60a71ab" providerId="LiveId" clId="{B1FC63D4-1949-4A86-A61E-5D17EF0576FD}" dt="2022-05-10T12:59:57.274" v="12542" actId="1076"/>
          <ac:graphicFrameMkLst>
            <pc:docMk/>
            <pc:sldMk cId="1751665967" sldId="313"/>
            <ac:graphicFrameMk id="7" creationId="{4B7153D0-BE0D-3720-68D9-3A1BC9F5C6C2}"/>
          </ac:graphicFrameMkLst>
        </pc:graphicFrameChg>
        <pc:picChg chg="add mod">
          <ac:chgData name="瑀婕 陳" userId="c176ebd2e60a71ab" providerId="LiveId" clId="{B1FC63D4-1949-4A86-A61E-5D17EF0576FD}" dt="2022-05-10T13:14:39.196" v="12847" actId="1076"/>
          <ac:picMkLst>
            <pc:docMk/>
            <pc:sldMk cId="1751665967" sldId="313"/>
            <ac:picMk id="4" creationId="{BECA2217-CB32-568A-332D-A9FA82BC9399}"/>
          </ac:picMkLst>
        </pc:picChg>
        <pc:picChg chg="add mod">
          <ac:chgData name="瑀婕 陳" userId="c176ebd2e60a71ab" providerId="LiveId" clId="{B1FC63D4-1949-4A86-A61E-5D17EF0576FD}" dt="2022-05-10T12:59:57.274" v="12542" actId="1076"/>
          <ac:picMkLst>
            <pc:docMk/>
            <pc:sldMk cId="1751665967" sldId="313"/>
            <ac:picMk id="8" creationId="{3D41397C-17DD-9C83-159E-3133AFB6DF34}"/>
          </ac:picMkLst>
        </pc:picChg>
        <pc:picChg chg="add mod">
          <ac:chgData name="瑀婕 陳" userId="c176ebd2e60a71ab" providerId="LiveId" clId="{B1FC63D4-1949-4A86-A61E-5D17EF0576FD}" dt="2022-05-10T12:59:57.274" v="12542" actId="1076"/>
          <ac:picMkLst>
            <pc:docMk/>
            <pc:sldMk cId="1751665967" sldId="313"/>
            <ac:picMk id="9" creationId="{655D80A8-9E95-0AD1-A088-83D7CC9D0DF7}"/>
          </ac:picMkLst>
        </pc:picChg>
        <pc:picChg chg="add mod">
          <ac:chgData name="瑀婕 陳" userId="c176ebd2e60a71ab" providerId="LiveId" clId="{B1FC63D4-1949-4A86-A61E-5D17EF0576FD}" dt="2022-05-10T12:59:57.274" v="12542" actId="1076"/>
          <ac:picMkLst>
            <pc:docMk/>
            <pc:sldMk cId="1751665967" sldId="313"/>
            <ac:picMk id="10" creationId="{D6FC1B00-36D4-5057-6AFD-AA1BDA3F58A7}"/>
          </ac:picMkLst>
        </pc:picChg>
        <pc:picChg chg="add mod">
          <ac:chgData name="瑀婕 陳" userId="c176ebd2e60a71ab" providerId="LiveId" clId="{B1FC63D4-1949-4A86-A61E-5D17EF0576FD}" dt="2022-05-10T12:59:57.274" v="12542" actId="1076"/>
          <ac:picMkLst>
            <pc:docMk/>
            <pc:sldMk cId="1751665967" sldId="313"/>
            <ac:picMk id="11" creationId="{3342893E-2202-EBA8-95A0-740BF5E2BAC0}"/>
          </ac:picMkLst>
        </pc:picChg>
        <pc:picChg chg="add mod">
          <ac:chgData name="瑀婕 陳" userId="c176ebd2e60a71ab" providerId="LiveId" clId="{B1FC63D4-1949-4A86-A61E-5D17EF0576FD}" dt="2022-05-10T13:01:27.084" v="12574" actId="14100"/>
          <ac:picMkLst>
            <pc:docMk/>
            <pc:sldMk cId="1751665967" sldId="313"/>
            <ac:picMk id="14" creationId="{60F6BB7E-6FDB-AD17-68B4-2BE2DD7C0783}"/>
          </ac:picMkLst>
        </pc:picChg>
        <pc:picChg chg="add mod">
          <ac:chgData name="瑀婕 陳" userId="c176ebd2e60a71ab" providerId="LiveId" clId="{B1FC63D4-1949-4A86-A61E-5D17EF0576FD}" dt="2022-05-10T13:02:00.083" v="12599" actId="1076"/>
          <ac:picMkLst>
            <pc:docMk/>
            <pc:sldMk cId="1751665967" sldId="313"/>
            <ac:picMk id="17" creationId="{1EAF5774-4222-1217-19E4-77DCA92333C3}"/>
          </ac:picMkLst>
        </pc:picChg>
        <pc:picChg chg="add mod">
          <ac:chgData name="瑀婕 陳" userId="c176ebd2e60a71ab" providerId="LiveId" clId="{B1FC63D4-1949-4A86-A61E-5D17EF0576FD}" dt="2022-05-10T13:12:07.036" v="12814" actId="1076"/>
          <ac:picMkLst>
            <pc:docMk/>
            <pc:sldMk cId="1751665967" sldId="313"/>
            <ac:picMk id="22" creationId="{64EC621A-8193-7F8B-FCDE-B6AC8305865E}"/>
          </ac:picMkLst>
        </pc:picChg>
        <pc:picChg chg="add mod">
          <ac:chgData name="瑀婕 陳" userId="c176ebd2e60a71ab" providerId="LiveId" clId="{B1FC63D4-1949-4A86-A61E-5D17EF0576FD}" dt="2022-05-10T13:12:52.981" v="12835" actId="1076"/>
          <ac:picMkLst>
            <pc:docMk/>
            <pc:sldMk cId="1751665967" sldId="313"/>
            <ac:picMk id="25" creationId="{85DC5099-123F-3B33-342F-0483C6C05F8F}"/>
          </ac:picMkLst>
        </pc:picChg>
      </pc:sldChg>
      <pc:sldChg chg="addSp delSp modSp add mod delAnim modAnim modNotesTx">
        <pc:chgData name="瑀婕 陳" userId="c176ebd2e60a71ab" providerId="LiveId" clId="{B1FC63D4-1949-4A86-A61E-5D17EF0576FD}" dt="2022-05-10T15:23:36.856" v="14130" actId="20577"/>
        <pc:sldMkLst>
          <pc:docMk/>
          <pc:sldMk cId="852358504" sldId="314"/>
        </pc:sldMkLst>
        <pc:spChg chg="add mod">
          <ac:chgData name="瑀婕 陳" userId="c176ebd2e60a71ab" providerId="LiveId" clId="{B1FC63D4-1949-4A86-A61E-5D17EF0576FD}" dt="2022-05-10T15:07:18.362" v="13867" actId="27636"/>
          <ac:spMkLst>
            <pc:docMk/>
            <pc:sldMk cId="852358504" sldId="314"/>
            <ac:spMk id="2" creationId="{90B22B5D-9947-FC78-A87F-A3D0D15C4BB3}"/>
          </ac:spMkLst>
        </pc:spChg>
        <pc:spChg chg="add mod">
          <ac:chgData name="瑀婕 陳" userId="c176ebd2e60a71ab" providerId="LiveId" clId="{B1FC63D4-1949-4A86-A61E-5D17EF0576FD}" dt="2022-05-10T15:18:29.081" v="14000" actId="1076"/>
          <ac:spMkLst>
            <pc:docMk/>
            <pc:sldMk cId="852358504" sldId="314"/>
            <ac:spMk id="5" creationId="{58C31D30-6447-DFD7-DF3D-16D19DED3E1D}"/>
          </ac:spMkLst>
        </pc:spChg>
        <pc:spChg chg="add mod">
          <ac:chgData name="瑀婕 陳" userId="c176ebd2e60a71ab" providerId="LiveId" clId="{B1FC63D4-1949-4A86-A61E-5D17EF0576FD}" dt="2022-05-10T15:19:34.625" v="14031" actId="1076"/>
          <ac:spMkLst>
            <pc:docMk/>
            <pc:sldMk cId="852358504" sldId="314"/>
            <ac:spMk id="11" creationId="{CE0B5240-4113-BAA5-1845-0528839C0B8A}"/>
          </ac:spMkLst>
        </pc:spChg>
        <pc:spChg chg="add mod">
          <ac:chgData name="瑀婕 陳" userId="c176ebd2e60a71ab" providerId="LiveId" clId="{B1FC63D4-1949-4A86-A61E-5D17EF0576FD}" dt="2022-05-10T15:19:34.625" v="14031" actId="1076"/>
          <ac:spMkLst>
            <pc:docMk/>
            <pc:sldMk cId="852358504" sldId="314"/>
            <ac:spMk id="12" creationId="{DA9C63F1-8029-3CEB-554F-C42DAF50406B}"/>
          </ac:spMkLst>
        </pc:spChg>
        <pc:spChg chg="add mod">
          <ac:chgData name="瑀婕 陳" userId="c176ebd2e60a71ab" providerId="LiveId" clId="{B1FC63D4-1949-4A86-A61E-5D17EF0576FD}" dt="2022-05-10T15:19:34.625" v="14031" actId="1076"/>
          <ac:spMkLst>
            <pc:docMk/>
            <pc:sldMk cId="852358504" sldId="314"/>
            <ac:spMk id="13" creationId="{D86CD6CD-0213-2FDC-18E2-B74D75CEA481}"/>
          </ac:spMkLst>
        </pc:spChg>
        <pc:picChg chg="add del mod">
          <ac:chgData name="瑀婕 陳" userId="c176ebd2e60a71ab" providerId="LiveId" clId="{B1FC63D4-1949-4A86-A61E-5D17EF0576FD}" dt="2022-05-10T15:17:30.303" v="13985" actId="478"/>
          <ac:picMkLst>
            <pc:docMk/>
            <pc:sldMk cId="852358504" sldId="314"/>
            <ac:picMk id="3" creationId="{399FAB75-91F7-67C7-E3FE-A9CDB4F9E593}"/>
          </ac:picMkLst>
        </pc:picChg>
        <pc:picChg chg="add del mod">
          <ac:chgData name="瑀婕 陳" userId="c176ebd2e60a71ab" providerId="LiveId" clId="{B1FC63D4-1949-4A86-A61E-5D17EF0576FD}" dt="2022-05-10T15:17:31.013" v="13986" actId="478"/>
          <ac:picMkLst>
            <pc:docMk/>
            <pc:sldMk cId="852358504" sldId="314"/>
            <ac:picMk id="4" creationId="{A93908ED-E6FC-4A73-F6DB-9F6567851A8E}"/>
          </ac:picMkLst>
        </pc:picChg>
        <pc:picChg chg="add del mod">
          <ac:chgData name="瑀婕 陳" userId="c176ebd2e60a71ab" providerId="LiveId" clId="{B1FC63D4-1949-4A86-A61E-5D17EF0576FD}" dt="2022-05-10T15:16:05.366" v="13924" actId="478"/>
          <ac:picMkLst>
            <pc:docMk/>
            <pc:sldMk cId="852358504" sldId="314"/>
            <ac:picMk id="6" creationId="{7796E041-DBDA-881A-B42F-9504DEEB0F12}"/>
          </ac:picMkLst>
        </pc:picChg>
        <pc:picChg chg="add del mod">
          <ac:chgData name="瑀婕 陳" userId="c176ebd2e60a71ab" providerId="LiveId" clId="{B1FC63D4-1949-4A86-A61E-5D17EF0576FD}" dt="2022-05-10T15:16:05.772" v="13925" actId="478"/>
          <ac:picMkLst>
            <pc:docMk/>
            <pc:sldMk cId="852358504" sldId="314"/>
            <ac:picMk id="7" creationId="{9F35BE17-0D8B-EDC8-FA8A-ABF6F1530F60}"/>
          </ac:picMkLst>
        </pc:picChg>
        <pc:picChg chg="add del mod">
          <ac:chgData name="瑀婕 陳" userId="c176ebd2e60a71ab" providerId="LiveId" clId="{B1FC63D4-1949-4A86-A61E-5D17EF0576FD}" dt="2022-05-10T15:16:06.168" v="13926" actId="478"/>
          <ac:picMkLst>
            <pc:docMk/>
            <pc:sldMk cId="852358504" sldId="314"/>
            <ac:picMk id="8" creationId="{1EEAF262-A089-A791-1F5D-D85CB33C98E7}"/>
          </ac:picMkLst>
        </pc:picChg>
        <pc:picChg chg="add mod">
          <ac:chgData name="瑀婕 陳" userId="c176ebd2e60a71ab" providerId="LiveId" clId="{B1FC63D4-1949-4A86-A61E-5D17EF0576FD}" dt="2022-05-10T15:19:42.517" v="14032" actId="1076"/>
          <ac:picMkLst>
            <pc:docMk/>
            <pc:sldMk cId="852358504" sldId="314"/>
            <ac:picMk id="9" creationId="{4D2B2E6C-BF20-9A85-0237-18C1011360CB}"/>
          </ac:picMkLst>
        </pc:picChg>
        <pc:picChg chg="add mod">
          <ac:chgData name="瑀婕 陳" userId="c176ebd2e60a71ab" providerId="LiveId" clId="{B1FC63D4-1949-4A86-A61E-5D17EF0576FD}" dt="2022-05-10T15:19:42.517" v="14032" actId="1076"/>
          <ac:picMkLst>
            <pc:docMk/>
            <pc:sldMk cId="852358504" sldId="314"/>
            <ac:picMk id="10" creationId="{84DAC722-EAC4-3865-C4E5-8E431B0873F2}"/>
          </ac:picMkLst>
        </pc:picChg>
        <pc:picChg chg="add mod">
          <ac:chgData name="瑀婕 陳" userId="c176ebd2e60a71ab" providerId="LiveId" clId="{B1FC63D4-1949-4A86-A61E-5D17EF0576FD}" dt="2022-05-10T15:20:07.699" v="14041" actId="1076"/>
          <ac:picMkLst>
            <pc:docMk/>
            <pc:sldMk cId="852358504" sldId="314"/>
            <ac:picMk id="14" creationId="{9D03506C-5F7C-AA5E-2C3C-275240D68815}"/>
          </ac:picMkLst>
        </pc:picChg>
        <pc:picChg chg="add mod">
          <ac:chgData name="瑀婕 陳" userId="c176ebd2e60a71ab" providerId="LiveId" clId="{B1FC63D4-1949-4A86-A61E-5D17EF0576FD}" dt="2022-05-10T15:20:11.640" v="14042" actId="1076"/>
          <ac:picMkLst>
            <pc:docMk/>
            <pc:sldMk cId="852358504" sldId="314"/>
            <ac:picMk id="15" creationId="{623CDF83-A6C7-611A-6EE7-38DAF405C8B6}"/>
          </ac:picMkLst>
        </pc:picChg>
        <pc:picChg chg="add mod">
          <ac:chgData name="瑀婕 陳" userId="c176ebd2e60a71ab" providerId="LiveId" clId="{B1FC63D4-1949-4A86-A61E-5D17EF0576FD}" dt="2022-05-10T15:21:01.747" v="14058" actId="1076"/>
          <ac:picMkLst>
            <pc:docMk/>
            <pc:sldMk cId="852358504" sldId="314"/>
            <ac:picMk id="16" creationId="{04A6B7DE-E13C-C640-C5E7-480B1909C2B2}"/>
          </ac:picMkLst>
        </pc:picChg>
        <pc:picChg chg="add mod">
          <ac:chgData name="瑀婕 陳" userId="c176ebd2e60a71ab" providerId="LiveId" clId="{B1FC63D4-1949-4A86-A61E-5D17EF0576FD}" dt="2022-05-10T15:21:00.011" v="14057" actId="1076"/>
          <ac:picMkLst>
            <pc:docMk/>
            <pc:sldMk cId="852358504" sldId="314"/>
            <ac:picMk id="17" creationId="{C48731C8-916F-945E-99F9-2F16B6AEA364}"/>
          </ac:picMkLst>
        </pc:picChg>
        <pc:picChg chg="add mod">
          <ac:chgData name="瑀婕 陳" userId="c176ebd2e60a71ab" providerId="LiveId" clId="{B1FC63D4-1949-4A86-A61E-5D17EF0576FD}" dt="2022-05-10T15:21:04.458" v="14059" actId="1076"/>
          <ac:picMkLst>
            <pc:docMk/>
            <pc:sldMk cId="852358504" sldId="314"/>
            <ac:picMk id="18" creationId="{2FCB09F2-642F-AFC0-6843-3FBD5321081F}"/>
          </ac:picMkLst>
        </pc:picChg>
      </pc:sldChg>
      <pc:sldChg chg="add del">
        <pc:chgData name="瑀婕 陳" userId="c176ebd2e60a71ab" providerId="LiveId" clId="{B1FC63D4-1949-4A86-A61E-5D17EF0576FD}" dt="2022-05-10T15:06:05.700" v="13864" actId="47"/>
        <pc:sldMkLst>
          <pc:docMk/>
          <pc:sldMk cId="4043322993" sldId="315"/>
        </pc:sldMkLst>
      </pc:sldChg>
      <pc:sldChg chg="add del">
        <pc:chgData name="瑀婕 陳" userId="c176ebd2e60a71ab" providerId="LiveId" clId="{B1FC63D4-1949-4A86-A61E-5D17EF0576FD}" dt="2022-05-10T15:06:04.142" v="13863" actId="47"/>
        <pc:sldMkLst>
          <pc:docMk/>
          <pc:sldMk cId="4146898845" sldId="316"/>
        </pc:sldMkLst>
      </pc:sldChg>
      <pc:sldChg chg="add del">
        <pc:chgData name="瑀婕 陳" userId="c176ebd2e60a71ab" providerId="LiveId" clId="{B1FC63D4-1949-4A86-A61E-5D17EF0576FD}" dt="2022-05-10T15:06:02.309" v="13862" actId="47"/>
        <pc:sldMkLst>
          <pc:docMk/>
          <pc:sldMk cId="2147774529" sldId="317"/>
        </pc:sldMkLst>
      </pc:sldChg>
      <pc:sldChg chg="addSp delSp modSp add del mod ord modNotesTx">
        <pc:chgData name="瑀婕 陳" userId="c176ebd2e60a71ab" providerId="LiveId" clId="{B1FC63D4-1949-4A86-A61E-5D17EF0576FD}" dt="2022-05-10T15:07:51.329" v="13868" actId="47"/>
        <pc:sldMkLst>
          <pc:docMk/>
          <pc:sldMk cId="1145457357" sldId="318"/>
        </pc:sldMkLst>
        <pc:spChg chg="mod">
          <ac:chgData name="瑀婕 陳" userId="c176ebd2e60a71ab" providerId="LiveId" clId="{B1FC63D4-1949-4A86-A61E-5D17EF0576FD}" dt="2022-05-10T14:09:13.903" v="12948" actId="20577"/>
          <ac:spMkLst>
            <pc:docMk/>
            <pc:sldMk cId="1145457357" sldId="318"/>
            <ac:spMk id="2" creationId="{AA9798D2-FF1D-4721-95CF-9F1C4BFF966F}"/>
          </ac:spMkLst>
        </pc:spChg>
        <pc:spChg chg="mod">
          <ac:chgData name="瑀婕 陳" userId="c176ebd2e60a71ab" providerId="LiveId" clId="{B1FC63D4-1949-4A86-A61E-5D17EF0576FD}" dt="2022-05-10T14:14:16.836" v="13197" actId="20577"/>
          <ac:spMkLst>
            <pc:docMk/>
            <pc:sldMk cId="1145457357" sldId="318"/>
            <ac:spMk id="3" creationId="{84978639-3CAD-4EB6-B543-ADB42B323441}"/>
          </ac:spMkLst>
        </pc:spChg>
        <pc:picChg chg="add del">
          <ac:chgData name="瑀婕 陳" userId="c176ebd2e60a71ab" providerId="LiveId" clId="{B1FC63D4-1949-4A86-A61E-5D17EF0576FD}" dt="2022-05-10T14:08:57.585" v="12943"/>
          <ac:picMkLst>
            <pc:docMk/>
            <pc:sldMk cId="1145457357" sldId="318"/>
            <ac:picMk id="5" creationId="{0CB38FE4-E4F9-5153-D628-02F5D0FF50DC}"/>
          </ac:picMkLst>
        </pc:picChg>
        <pc:picChg chg="del">
          <ac:chgData name="瑀婕 陳" userId="c176ebd2e60a71ab" providerId="LiveId" clId="{B1FC63D4-1949-4A86-A61E-5D17EF0576FD}" dt="2022-05-10T14:12:41.543" v="13007" actId="478"/>
          <ac:picMkLst>
            <pc:docMk/>
            <pc:sldMk cId="1145457357" sldId="318"/>
            <ac:picMk id="8" creationId="{757016D7-CD86-D5FE-93F3-2F07FE4F8068}"/>
          </ac:picMkLst>
        </pc:picChg>
      </pc:sldChg>
      <pc:sldChg chg="addSp delSp modSp add mod">
        <pc:chgData name="瑀婕 陳" userId="c176ebd2e60a71ab" providerId="LiveId" clId="{B1FC63D4-1949-4A86-A61E-5D17EF0576FD}" dt="2022-05-11T03:04:12.096" v="14159" actId="113"/>
        <pc:sldMkLst>
          <pc:docMk/>
          <pc:sldMk cId="2427319491" sldId="319"/>
        </pc:sldMkLst>
        <pc:spChg chg="mod">
          <ac:chgData name="瑀婕 陳" userId="c176ebd2e60a71ab" providerId="LiveId" clId="{B1FC63D4-1949-4A86-A61E-5D17EF0576FD}" dt="2022-05-10T14:36:53.540" v="13234" actId="164"/>
          <ac:spMkLst>
            <pc:docMk/>
            <pc:sldMk cId="2427319491" sldId="319"/>
            <ac:spMk id="2" creationId="{C7DD2A6C-2287-B91B-99E1-B5D31DD56ADE}"/>
          </ac:spMkLst>
        </pc:spChg>
        <pc:spChg chg="mod">
          <ac:chgData name="瑀婕 陳" userId="c176ebd2e60a71ab" providerId="LiveId" clId="{B1FC63D4-1949-4A86-A61E-5D17EF0576FD}" dt="2022-05-10T14:36:53.540" v="13234" actId="164"/>
          <ac:spMkLst>
            <pc:docMk/>
            <pc:sldMk cId="2427319491" sldId="319"/>
            <ac:spMk id="5" creationId="{7D743789-B0C1-4E2D-9444-7C67B43C022D}"/>
          </ac:spMkLst>
        </pc:spChg>
        <pc:spChg chg="mod">
          <ac:chgData name="瑀婕 陳" userId="c176ebd2e60a71ab" providerId="LiveId" clId="{B1FC63D4-1949-4A86-A61E-5D17EF0576FD}" dt="2022-05-10T14:36:53.540" v="13234" actId="164"/>
          <ac:spMkLst>
            <pc:docMk/>
            <pc:sldMk cId="2427319491" sldId="319"/>
            <ac:spMk id="6" creationId="{AD22F752-E9AB-F4D1-C959-1FED8A226AB9}"/>
          </ac:spMkLst>
        </pc:spChg>
        <pc:spChg chg="mod">
          <ac:chgData name="瑀婕 陳" userId="c176ebd2e60a71ab" providerId="LiveId" clId="{B1FC63D4-1949-4A86-A61E-5D17EF0576FD}" dt="2022-05-10T14:36:53.540" v="13234" actId="164"/>
          <ac:spMkLst>
            <pc:docMk/>
            <pc:sldMk cId="2427319491" sldId="319"/>
            <ac:spMk id="8" creationId="{077E9052-4DE1-D1A7-85FA-8CE7FFAD6AC9}"/>
          </ac:spMkLst>
        </pc:spChg>
        <pc:spChg chg="mod">
          <ac:chgData name="瑀婕 陳" userId="c176ebd2e60a71ab" providerId="LiveId" clId="{B1FC63D4-1949-4A86-A61E-5D17EF0576FD}" dt="2022-05-10T14:36:53.540" v="13234" actId="164"/>
          <ac:spMkLst>
            <pc:docMk/>
            <pc:sldMk cId="2427319491" sldId="319"/>
            <ac:spMk id="9" creationId="{747203B9-1AB5-30F5-F2A3-53823EB1042D}"/>
          </ac:spMkLst>
        </pc:spChg>
        <pc:spChg chg="mod">
          <ac:chgData name="瑀婕 陳" userId="c176ebd2e60a71ab" providerId="LiveId" clId="{B1FC63D4-1949-4A86-A61E-5D17EF0576FD}" dt="2022-05-10T14:36:53.540" v="13234" actId="164"/>
          <ac:spMkLst>
            <pc:docMk/>
            <pc:sldMk cId="2427319491" sldId="319"/>
            <ac:spMk id="10" creationId="{7DFE6FCC-3CAB-04EA-DA0F-03D3716CB87C}"/>
          </ac:spMkLst>
        </pc:spChg>
        <pc:spChg chg="mod">
          <ac:chgData name="瑀婕 陳" userId="c176ebd2e60a71ab" providerId="LiveId" clId="{B1FC63D4-1949-4A86-A61E-5D17EF0576FD}" dt="2022-05-10T14:36:53.540" v="13234" actId="164"/>
          <ac:spMkLst>
            <pc:docMk/>
            <pc:sldMk cId="2427319491" sldId="319"/>
            <ac:spMk id="19" creationId="{BB368D2E-EB37-A8B0-E3AE-558F474210EC}"/>
          </ac:spMkLst>
        </pc:spChg>
        <pc:spChg chg="mod">
          <ac:chgData name="瑀婕 陳" userId="c176ebd2e60a71ab" providerId="LiveId" clId="{B1FC63D4-1949-4A86-A61E-5D17EF0576FD}" dt="2022-05-10T14:36:53.540" v="13234" actId="164"/>
          <ac:spMkLst>
            <pc:docMk/>
            <pc:sldMk cId="2427319491" sldId="319"/>
            <ac:spMk id="22" creationId="{18D090A1-F7DC-6C8C-0DB0-AB66BD0E1735}"/>
          </ac:spMkLst>
        </pc:spChg>
        <pc:spChg chg="mod">
          <ac:chgData name="瑀婕 陳" userId="c176ebd2e60a71ab" providerId="LiveId" clId="{B1FC63D4-1949-4A86-A61E-5D17EF0576FD}" dt="2022-05-10T14:36:53.540" v="13234" actId="164"/>
          <ac:spMkLst>
            <pc:docMk/>
            <pc:sldMk cId="2427319491" sldId="319"/>
            <ac:spMk id="25" creationId="{05D01881-6AB7-B931-B819-9E585CB3104E}"/>
          </ac:spMkLst>
        </pc:spChg>
        <pc:spChg chg="mod">
          <ac:chgData name="瑀婕 陳" userId="c176ebd2e60a71ab" providerId="LiveId" clId="{B1FC63D4-1949-4A86-A61E-5D17EF0576FD}" dt="2022-05-10T14:36:53.540" v="13234" actId="164"/>
          <ac:spMkLst>
            <pc:docMk/>
            <pc:sldMk cId="2427319491" sldId="319"/>
            <ac:spMk id="26" creationId="{EA39C111-F7C9-037C-88AF-094BC42A6E98}"/>
          </ac:spMkLst>
        </pc:spChg>
        <pc:spChg chg="mod">
          <ac:chgData name="瑀婕 陳" userId="c176ebd2e60a71ab" providerId="LiveId" clId="{B1FC63D4-1949-4A86-A61E-5D17EF0576FD}" dt="2022-05-10T14:36:53.540" v="13234" actId="164"/>
          <ac:spMkLst>
            <pc:docMk/>
            <pc:sldMk cId="2427319491" sldId="319"/>
            <ac:spMk id="27" creationId="{4C1682C1-4C12-E476-480B-EBE8C9062900}"/>
          </ac:spMkLst>
        </pc:spChg>
        <pc:spChg chg="mod">
          <ac:chgData name="瑀婕 陳" userId="c176ebd2e60a71ab" providerId="LiveId" clId="{B1FC63D4-1949-4A86-A61E-5D17EF0576FD}" dt="2022-05-10T14:36:53.540" v="13234" actId="164"/>
          <ac:spMkLst>
            <pc:docMk/>
            <pc:sldMk cId="2427319491" sldId="319"/>
            <ac:spMk id="28" creationId="{2045CC36-982E-9F4D-277C-B635A9D58BB0}"/>
          </ac:spMkLst>
        </pc:spChg>
        <pc:spChg chg="del mod">
          <ac:chgData name="瑀婕 陳" userId="c176ebd2e60a71ab" providerId="LiveId" clId="{B1FC63D4-1949-4A86-A61E-5D17EF0576FD}" dt="2022-05-11T02:57:23.997" v="14145" actId="478"/>
          <ac:spMkLst>
            <pc:docMk/>
            <pc:sldMk cId="2427319491" sldId="319"/>
            <ac:spMk id="30" creationId="{57723BC5-E645-57DD-8062-A779DDB735C1}"/>
          </ac:spMkLst>
        </pc:spChg>
        <pc:spChg chg="mod">
          <ac:chgData name="瑀婕 陳" userId="c176ebd2e60a71ab" providerId="LiveId" clId="{B1FC63D4-1949-4A86-A61E-5D17EF0576FD}" dt="2022-05-11T03:04:12.096" v="14159" actId="113"/>
          <ac:spMkLst>
            <pc:docMk/>
            <pc:sldMk cId="2427319491" sldId="319"/>
            <ac:spMk id="31" creationId="{2BCC1F47-0015-0501-EDA5-6E3472060F0E}"/>
          </ac:spMkLst>
        </pc:spChg>
        <pc:grpChg chg="mod">
          <ac:chgData name="瑀婕 陳" userId="c176ebd2e60a71ab" providerId="LiveId" clId="{B1FC63D4-1949-4A86-A61E-5D17EF0576FD}" dt="2022-05-10T14:36:53.540" v="13234" actId="164"/>
          <ac:grpSpMkLst>
            <pc:docMk/>
            <pc:sldMk cId="2427319491" sldId="319"/>
            <ac:grpSpMk id="12" creationId="{C26A057C-0096-263A-9070-3D019287AFDD}"/>
          </ac:grpSpMkLst>
        </pc:grpChg>
        <pc:grpChg chg="add mod">
          <ac:chgData name="瑀婕 陳" userId="c176ebd2e60a71ab" providerId="LiveId" clId="{B1FC63D4-1949-4A86-A61E-5D17EF0576FD}" dt="2022-05-10T14:37:04.075" v="13236" actId="14100"/>
          <ac:grpSpMkLst>
            <pc:docMk/>
            <pc:sldMk cId="2427319491" sldId="319"/>
            <ac:grpSpMk id="32" creationId="{9913CAC1-2DB0-FBA6-437F-6756F70819F5}"/>
          </ac:grpSpMkLst>
        </pc:grpChg>
        <pc:cxnChg chg="mod">
          <ac:chgData name="瑀婕 陳" userId="c176ebd2e60a71ab" providerId="LiveId" clId="{B1FC63D4-1949-4A86-A61E-5D17EF0576FD}" dt="2022-05-10T14:36:53.540" v="13234" actId="164"/>
          <ac:cxnSpMkLst>
            <pc:docMk/>
            <pc:sldMk cId="2427319491" sldId="319"/>
            <ac:cxnSpMk id="3" creationId="{728B8C91-DCDA-1F64-B3F7-47D45A724AA0}"/>
          </ac:cxnSpMkLst>
        </pc:cxnChg>
        <pc:cxnChg chg="mod">
          <ac:chgData name="瑀婕 陳" userId="c176ebd2e60a71ab" providerId="LiveId" clId="{B1FC63D4-1949-4A86-A61E-5D17EF0576FD}" dt="2022-05-10T14:36:53.540" v="13234" actId="164"/>
          <ac:cxnSpMkLst>
            <pc:docMk/>
            <pc:sldMk cId="2427319491" sldId="319"/>
            <ac:cxnSpMk id="4" creationId="{98ADC62B-A2B4-30F9-B701-951204D061F6}"/>
          </ac:cxnSpMkLst>
        </pc:cxnChg>
        <pc:cxnChg chg="mod">
          <ac:chgData name="瑀婕 陳" userId="c176ebd2e60a71ab" providerId="LiveId" clId="{B1FC63D4-1949-4A86-A61E-5D17EF0576FD}" dt="2022-05-10T14:36:53.540" v="13234" actId="164"/>
          <ac:cxnSpMkLst>
            <pc:docMk/>
            <pc:sldMk cId="2427319491" sldId="319"/>
            <ac:cxnSpMk id="7" creationId="{6E8DDC63-57C1-0BC0-BE1A-55C0F1DF2D4E}"/>
          </ac:cxnSpMkLst>
        </pc:cxnChg>
        <pc:cxnChg chg="mod">
          <ac:chgData name="瑀婕 陳" userId="c176ebd2e60a71ab" providerId="LiveId" clId="{B1FC63D4-1949-4A86-A61E-5D17EF0576FD}" dt="2022-05-10T14:36:53.540" v="13234" actId="164"/>
          <ac:cxnSpMkLst>
            <pc:docMk/>
            <pc:sldMk cId="2427319491" sldId="319"/>
            <ac:cxnSpMk id="11" creationId="{CA98363B-B25D-44A8-37AE-C0A65BD7754B}"/>
          </ac:cxnSpMkLst>
        </pc:cxnChg>
        <pc:cxnChg chg="mod">
          <ac:chgData name="瑀婕 陳" userId="c176ebd2e60a71ab" providerId="LiveId" clId="{B1FC63D4-1949-4A86-A61E-5D17EF0576FD}" dt="2022-05-10T14:36:53.540" v="13234" actId="164"/>
          <ac:cxnSpMkLst>
            <pc:docMk/>
            <pc:sldMk cId="2427319491" sldId="319"/>
            <ac:cxnSpMk id="20" creationId="{913ED0BF-A103-9FD2-30FA-34A0ACAB7A0A}"/>
          </ac:cxnSpMkLst>
        </pc:cxnChg>
        <pc:cxnChg chg="mod">
          <ac:chgData name="瑀婕 陳" userId="c176ebd2e60a71ab" providerId="LiveId" clId="{B1FC63D4-1949-4A86-A61E-5D17EF0576FD}" dt="2022-05-10T14:36:53.540" v="13234" actId="164"/>
          <ac:cxnSpMkLst>
            <pc:docMk/>
            <pc:sldMk cId="2427319491" sldId="319"/>
            <ac:cxnSpMk id="21" creationId="{4E2F0468-E928-F999-B03E-9682B33C8E93}"/>
          </ac:cxnSpMkLst>
        </pc:cxnChg>
        <pc:cxnChg chg="mod">
          <ac:chgData name="瑀婕 陳" userId="c176ebd2e60a71ab" providerId="LiveId" clId="{B1FC63D4-1949-4A86-A61E-5D17EF0576FD}" dt="2022-05-10T14:36:53.540" v="13234" actId="164"/>
          <ac:cxnSpMkLst>
            <pc:docMk/>
            <pc:sldMk cId="2427319491" sldId="319"/>
            <ac:cxnSpMk id="23" creationId="{29C21AEB-0FFA-5503-F6A7-F9A740886B70}"/>
          </ac:cxnSpMkLst>
        </pc:cxnChg>
        <pc:cxnChg chg="mod">
          <ac:chgData name="瑀婕 陳" userId="c176ebd2e60a71ab" providerId="LiveId" clId="{B1FC63D4-1949-4A86-A61E-5D17EF0576FD}" dt="2022-05-10T14:36:53.540" v="13234" actId="164"/>
          <ac:cxnSpMkLst>
            <pc:docMk/>
            <pc:sldMk cId="2427319491" sldId="319"/>
            <ac:cxnSpMk id="24" creationId="{81F08137-6944-B003-B867-3D354FE71AB0}"/>
          </ac:cxnSpMkLst>
        </pc:cxnChg>
        <pc:cxnChg chg="mod">
          <ac:chgData name="瑀婕 陳" userId="c176ebd2e60a71ab" providerId="LiveId" clId="{B1FC63D4-1949-4A86-A61E-5D17EF0576FD}" dt="2022-05-10T14:36:53.540" v="13234" actId="164"/>
          <ac:cxnSpMkLst>
            <pc:docMk/>
            <pc:sldMk cId="2427319491" sldId="319"/>
            <ac:cxnSpMk id="29" creationId="{9DD24E63-1E13-99FB-7D4F-867EE8CFE5E0}"/>
          </ac:cxnSpMkLst>
        </pc:cxnChg>
      </pc:sldChg>
      <pc:sldChg chg="modSp add mod">
        <pc:chgData name="瑀婕 陳" userId="c176ebd2e60a71ab" providerId="LiveId" clId="{B1FC63D4-1949-4A86-A61E-5D17EF0576FD}" dt="2022-05-27T18:51:37.485" v="14166"/>
        <pc:sldMkLst>
          <pc:docMk/>
          <pc:sldMk cId="1748034142" sldId="320"/>
        </pc:sldMkLst>
        <pc:spChg chg="mod">
          <ac:chgData name="瑀婕 陳" userId="c176ebd2e60a71ab" providerId="LiveId" clId="{B1FC63D4-1949-4A86-A61E-5D17EF0576FD}" dt="2022-05-27T18:50:58.026" v="14164"/>
          <ac:spMkLst>
            <pc:docMk/>
            <pc:sldMk cId="1748034142" sldId="320"/>
            <ac:spMk id="2" creationId="{AA9798D2-FF1D-4721-95CF-9F1C4BFF966F}"/>
          </ac:spMkLst>
        </pc:spChg>
        <pc:spChg chg="mod">
          <ac:chgData name="瑀婕 陳" userId="c176ebd2e60a71ab" providerId="LiveId" clId="{B1FC63D4-1949-4A86-A61E-5D17EF0576FD}" dt="2022-05-27T18:51:37.485" v="14166"/>
          <ac:spMkLst>
            <pc:docMk/>
            <pc:sldMk cId="1748034142" sldId="320"/>
            <ac:spMk id="3" creationId="{84978639-3CAD-4EB6-B543-ADB42B323441}"/>
          </ac:spMkLst>
        </pc:spChg>
      </pc:sldChg>
      <pc:sldChg chg="add del">
        <pc:chgData name="瑀婕 陳" userId="c176ebd2e60a71ab" providerId="LiveId" clId="{B1FC63D4-1949-4A86-A61E-5D17EF0576FD}" dt="2022-05-10T14:38:51.537" v="13241" actId="47"/>
        <pc:sldMkLst>
          <pc:docMk/>
          <pc:sldMk cId="3039008137" sldId="320"/>
        </pc:sldMkLst>
      </pc:sldChg>
      <pc:sldChg chg="modSp add mod modNotesTx">
        <pc:chgData name="瑀婕 陳" userId="c176ebd2e60a71ab" providerId="LiveId" clId="{B1FC63D4-1949-4A86-A61E-5D17EF0576FD}" dt="2022-05-10T15:01:35.933" v="13859" actId="20577"/>
        <pc:sldMkLst>
          <pc:docMk/>
          <pc:sldMk cId="3173138005" sldId="321"/>
        </pc:sldMkLst>
        <pc:spChg chg="mod">
          <ac:chgData name="瑀婕 陳" userId="c176ebd2e60a71ab" providerId="LiveId" clId="{B1FC63D4-1949-4A86-A61E-5D17EF0576FD}" dt="2022-05-10T14:51:36.500" v="13499"/>
          <ac:spMkLst>
            <pc:docMk/>
            <pc:sldMk cId="3173138005" sldId="321"/>
            <ac:spMk id="2" creationId="{AA9798D2-FF1D-4721-95CF-9F1C4BFF966F}"/>
          </ac:spMkLst>
        </pc:spChg>
        <pc:spChg chg="mod">
          <ac:chgData name="瑀婕 陳" userId="c176ebd2e60a71ab" providerId="LiveId" clId="{B1FC63D4-1949-4A86-A61E-5D17EF0576FD}" dt="2022-05-10T15:01:35.933" v="13859" actId="20577"/>
          <ac:spMkLst>
            <pc:docMk/>
            <pc:sldMk cId="3173138005" sldId="321"/>
            <ac:spMk id="3" creationId="{84978639-3CAD-4EB6-B543-ADB42B323441}"/>
          </ac:spMkLst>
        </pc:spChg>
      </pc:sldChg>
      <pc:sldChg chg="modSp add mod modNotesTx">
        <pc:chgData name="瑀婕 陳" userId="c176ebd2e60a71ab" providerId="LiveId" clId="{B1FC63D4-1949-4A86-A61E-5D17EF0576FD}" dt="2022-05-10T14:50:33.093" v="13489" actId="20577"/>
        <pc:sldMkLst>
          <pc:docMk/>
          <pc:sldMk cId="4027705254" sldId="322"/>
        </pc:sldMkLst>
        <pc:spChg chg="mod">
          <ac:chgData name="瑀婕 陳" userId="c176ebd2e60a71ab" providerId="LiveId" clId="{B1FC63D4-1949-4A86-A61E-5D17EF0576FD}" dt="2022-05-10T14:45:25.995" v="13247" actId="404"/>
          <ac:spMkLst>
            <pc:docMk/>
            <pc:sldMk cId="4027705254" sldId="322"/>
            <ac:spMk id="2" creationId="{AA9798D2-FF1D-4721-95CF-9F1C4BFF966F}"/>
          </ac:spMkLst>
        </pc:spChg>
        <pc:spChg chg="mod">
          <ac:chgData name="瑀婕 陳" userId="c176ebd2e60a71ab" providerId="LiveId" clId="{B1FC63D4-1949-4A86-A61E-5D17EF0576FD}" dt="2022-05-10T14:49:50.493" v="13480" actId="20577"/>
          <ac:spMkLst>
            <pc:docMk/>
            <pc:sldMk cId="4027705254" sldId="322"/>
            <ac:spMk id="3" creationId="{84978639-3CAD-4EB6-B543-ADB42B323441}"/>
          </ac:spMkLst>
        </pc:spChg>
      </pc:sldChg>
      <pc:sldChg chg="addSp delSp modSp add mod ord modNotesTx">
        <pc:chgData name="瑀婕 陳" userId="c176ebd2e60a71ab" providerId="LiveId" clId="{B1FC63D4-1949-4A86-A61E-5D17EF0576FD}" dt="2022-05-10T15:15:58.589" v="13923"/>
        <pc:sldMkLst>
          <pc:docMk/>
          <pc:sldMk cId="1979442602" sldId="323"/>
        </pc:sldMkLst>
        <pc:spChg chg="add mod">
          <ac:chgData name="瑀婕 陳" userId="c176ebd2e60a71ab" providerId="LiveId" clId="{B1FC63D4-1949-4A86-A61E-5D17EF0576FD}" dt="2022-05-10T15:15:03.678" v="13907" actId="1076"/>
          <ac:spMkLst>
            <pc:docMk/>
            <pc:sldMk cId="1979442602" sldId="323"/>
            <ac:spMk id="9" creationId="{06F0FC18-CEED-CF56-38E3-4DC5AAD2B81C}"/>
          </ac:spMkLst>
        </pc:spChg>
        <pc:spChg chg="add mod">
          <ac:chgData name="瑀婕 陳" userId="c176ebd2e60a71ab" providerId="LiveId" clId="{B1FC63D4-1949-4A86-A61E-5D17EF0576FD}" dt="2022-05-10T15:15:26.013" v="13911" actId="14100"/>
          <ac:spMkLst>
            <pc:docMk/>
            <pc:sldMk cId="1979442602" sldId="323"/>
            <ac:spMk id="10" creationId="{A08A323E-5CAA-7CB6-9DC6-80ED9CFB3169}"/>
          </ac:spMkLst>
        </pc:spChg>
        <pc:spChg chg="add mod">
          <ac:chgData name="瑀婕 陳" userId="c176ebd2e60a71ab" providerId="LiveId" clId="{B1FC63D4-1949-4A86-A61E-5D17EF0576FD}" dt="2022-05-10T15:15:40.702" v="13915" actId="1076"/>
          <ac:spMkLst>
            <pc:docMk/>
            <pc:sldMk cId="1979442602" sldId="323"/>
            <ac:spMk id="11" creationId="{CFDB0870-0827-D22C-578B-C2326766E556}"/>
          </ac:spMkLst>
        </pc:spChg>
        <pc:spChg chg="add del">
          <ac:chgData name="瑀婕 陳" userId="c176ebd2e60a71ab" providerId="LiveId" clId="{B1FC63D4-1949-4A86-A61E-5D17EF0576FD}" dt="2022-05-10T15:15:50.694" v="13917" actId="22"/>
          <ac:spMkLst>
            <pc:docMk/>
            <pc:sldMk cId="1979442602" sldId="323"/>
            <ac:spMk id="13" creationId="{D12D8CBC-7399-130F-3C9E-B53B790AACF7}"/>
          </ac:spMkLst>
        </pc:spChg>
      </pc:sldChg>
      <pc:sldChg chg="new del">
        <pc:chgData name="瑀婕 陳" userId="c176ebd2e60a71ab" providerId="LiveId" clId="{B1FC63D4-1949-4A86-A61E-5D17EF0576FD}" dt="2022-05-11T03:03:01.434" v="14157" actId="680"/>
        <pc:sldMkLst>
          <pc:docMk/>
          <pc:sldMk cId="1452027974" sldId="32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43A533-FFE3-404B-8ECE-873DFA707A67}" type="datetimeFigureOut">
              <a:rPr lang="zh-TW" altLang="en-US" smtClean="0"/>
              <a:t>2022/5/30</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87C09B-B4CB-40BB-A40D-D2AAF7B27DBD}" type="slidenum">
              <a:rPr lang="zh-TW" altLang="en-US" smtClean="0"/>
              <a:t>‹#›</a:t>
            </a:fld>
            <a:endParaRPr lang="zh-TW" altLang="en-US"/>
          </a:p>
        </p:txBody>
      </p:sp>
    </p:spTree>
    <p:extLst>
      <p:ext uri="{BB962C8B-B14F-4D97-AF65-F5344CB8AC3E}">
        <p14:creationId xmlns:p14="http://schemas.microsoft.com/office/powerpoint/2010/main" val="3221619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chemeClr val="tx1"/>
                </a:solidFill>
              </a:rPr>
              <a:t>決策時間：車輛開始時到決定過馬路的時間</a:t>
            </a:r>
            <a:endParaRPr lang="en-US" altLang="zh-TW"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chemeClr val="tx1"/>
                </a:solidFill>
              </a:rPr>
              <a:t>剩餘時間：過完馬路後，車輛到行人過的時間</a:t>
            </a:r>
          </a:p>
        </p:txBody>
      </p:sp>
      <p:sp>
        <p:nvSpPr>
          <p:cNvPr id="4" name="投影片編號版面配置區 3"/>
          <p:cNvSpPr>
            <a:spLocks noGrp="1"/>
          </p:cNvSpPr>
          <p:nvPr>
            <p:ph type="sldNum" sz="quarter" idx="5"/>
          </p:nvPr>
        </p:nvSpPr>
        <p:spPr/>
        <p:txBody>
          <a:bodyPr/>
          <a:lstStyle/>
          <a:p>
            <a:fld id="{B59CCEC2-BC8F-4921-93D6-B2082431CE9F}" type="slidenum">
              <a:rPr lang="zh-TW" altLang="en-US" smtClean="0"/>
              <a:t>1</a:t>
            </a:fld>
            <a:endParaRPr lang="zh-TW" altLang="en-US"/>
          </a:p>
        </p:txBody>
      </p:sp>
    </p:spTree>
    <p:extLst>
      <p:ext uri="{BB962C8B-B14F-4D97-AF65-F5344CB8AC3E}">
        <p14:creationId xmlns:p14="http://schemas.microsoft.com/office/powerpoint/2010/main" val="1957523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lnSpc>
                <a:spcPct val="125000"/>
              </a:lnSpc>
              <a:spcBef>
                <a:spcPts val="300"/>
              </a:spcBef>
              <a:spcAft>
                <a:spcPts val="300"/>
              </a:spcAft>
              <a:buFont typeface="+mj-lt"/>
              <a:buNone/>
            </a:pPr>
            <a:r>
              <a:rPr lang="zh-TW" altLang="en-US" dirty="0"/>
              <a:t>非自動化汽車：沒有</a:t>
            </a:r>
            <a:r>
              <a:rPr lang="en-US" altLang="zh-TW" dirty="0" err="1"/>
              <a:t>eHMI</a:t>
            </a:r>
            <a:r>
              <a:rPr lang="zh-TW" altLang="en-US" dirty="0"/>
              <a:t>或任何其他附加訊息的普通車輛</a:t>
            </a:r>
            <a:endParaRPr lang="en-US" altLang="zh-TW" dirty="0"/>
          </a:p>
          <a:p>
            <a:pPr marL="0" indent="0">
              <a:lnSpc>
                <a:spcPct val="125000"/>
              </a:lnSpc>
              <a:spcBef>
                <a:spcPts val="300"/>
              </a:spcBef>
              <a:spcAft>
                <a:spcPts val="300"/>
              </a:spcAft>
              <a:buFont typeface="+mj-lt"/>
              <a:buNone/>
            </a:pPr>
            <a:r>
              <a:rPr lang="zh-TW" altLang="en-US" dirty="0"/>
              <a:t>靜態</a:t>
            </a:r>
            <a:r>
              <a:rPr lang="en-US" altLang="zh-TW" dirty="0" err="1"/>
              <a:t>eHMI</a:t>
            </a:r>
            <a:r>
              <a:rPr lang="zh-TW" altLang="en-US" dirty="0"/>
              <a:t>自動汽車：帶有綠色</a:t>
            </a:r>
            <a:r>
              <a:rPr lang="en-US" altLang="zh-TW" dirty="0"/>
              <a:t>LED</a:t>
            </a:r>
            <a:r>
              <a:rPr lang="zh-TW" altLang="en-US" dirty="0"/>
              <a:t>燈條，安裝在車子上方</a:t>
            </a:r>
            <a:endParaRPr lang="en-US" altLang="zh-TW" dirty="0"/>
          </a:p>
          <a:p>
            <a:pPr marL="0" indent="0">
              <a:lnSpc>
                <a:spcPct val="125000"/>
              </a:lnSpc>
              <a:spcBef>
                <a:spcPts val="300"/>
              </a:spcBef>
              <a:spcAft>
                <a:spcPts val="300"/>
              </a:spcAft>
              <a:buFont typeface="+mj-lt"/>
              <a:buNone/>
            </a:pPr>
            <a:r>
              <a:rPr lang="zh-TW" altLang="en-US" dirty="0"/>
              <a:t>動態</a:t>
            </a:r>
            <a:r>
              <a:rPr lang="en-US" altLang="zh-TW" dirty="0" err="1"/>
              <a:t>eHMI</a:t>
            </a:r>
            <a:r>
              <a:rPr lang="zh-TW" altLang="en-US" dirty="0"/>
              <a:t>自動汽車：會搭配閃爍或增加訊號燈，有三種不同設計</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2687C09B-B4CB-40BB-A40D-D2AAF7B27DBD}" type="slidenum">
              <a:rPr lang="zh-TW" altLang="en-US" smtClean="0"/>
              <a:t>11</a:t>
            </a:fld>
            <a:endParaRPr lang="zh-TW" altLang="en-US"/>
          </a:p>
        </p:txBody>
      </p:sp>
    </p:spTree>
    <p:extLst>
      <p:ext uri="{BB962C8B-B14F-4D97-AF65-F5344CB8AC3E}">
        <p14:creationId xmlns:p14="http://schemas.microsoft.com/office/powerpoint/2010/main" val="1338432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傳達自動駕駛汽車意圖</a:t>
            </a:r>
            <a:r>
              <a:rPr lang="en-US" altLang="zh-TW" dirty="0"/>
              <a:t>(</a:t>
            </a:r>
            <a:r>
              <a:rPr lang="zh-TW" altLang="en-US" dirty="0"/>
              <a:t>煞車</a:t>
            </a:r>
            <a:r>
              <a:rPr lang="en-US" altLang="zh-TW" dirty="0"/>
              <a:t>)</a:t>
            </a:r>
            <a:r>
              <a:rPr lang="zh-TW" altLang="en-US" dirty="0"/>
              <a:t>：在距離行人更近的距離時，</a:t>
            </a:r>
            <a:r>
              <a:rPr lang="en-US" altLang="zh-TW" dirty="0"/>
              <a:t>LED</a:t>
            </a:r>
            <a:r>
              <a:rPr lang="zh-TW" altLang="en-US" dirty="0"/>
              <a:t>會開始閃爍</a:t>
            </a:r>
            <a:r>
              <a:rPr lang="en-US" altLang="zh-TW" dirty="0"/>
              <a:t>(</a:t>
            </a:r>
            <a:r>
              <a:rPr lang="zh-TW" altLang="en-US" dirty="0"/>
              <a:t>頻率為</a:t>
            </a:r>
            <a:r>
              <a:rPr lang="en-US" altLang="zh-TW" dirty="0"/>
              <a:t>1.5Hz)</a:t>
            </a:r>
            <a:r>
              <a:rPr lang="zh-TW" altLang="en-US" dirty="0"/>
              <a:t>，表示汽車正在減速。</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傳達自動駕駛汽車感知</a:t>
            </a:r>
            <a:r>
              <a:rPr lang="en-US" altLang="zh-TW" dirty="0"/>
              <a:t>(</a:t>
            </a:r>
            <a:r>
              <a:rPr lang="zh-TW" altLang="en-US" dirty="0"/>
              <a:t>行人</a:t>
            </a:r>
            <a:r>
              <a:rPr lang="en-US" altLang="zh-TW" dirty="0"/>
              <a:t>)</a:t>
            </a:r>
            <a:r>
              <a:rPr lang="zh-TW" altLang="en-US" dirty="0"/>
              <a:t>：在距離行人較近的地方時，安裝在擋風玻璃上方中央的訊號燈會亮起，表示汽車有感知到行人，訊號燈與</a:t>
            </a:r>
            <a:r>
              <a:rPr lang="en-US" altLang="zh-TW" dirty="0"/>
              <a:t>LED</a:t>
            </a:r>
            <a:r>
              <a:rPr lang="zh-TW" altLang="en-US" dirty="0"/>
              <a:t>燈顏色相同。</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傳達自動駕駛汽車意圖</a:t>
            </a:r>
            <a:r>
              <a:rPr lang="en-US" altLang="zh-TW" dirty="0"/>
              <a:t>(</a:t>
            </a:r>
            <a:r>
              <a:rPr lang="zh-TW" altLang="en-US" dirty="0"/>
              <a:t>煞車</a:t>
            </a:r>
            <a:r>
              <a:rPr lang="en-US" altLang="zh-TW" dirty="0"/>
              <a:t>)+</a:t>
            </a:r>
            <a:r>
              <a:rPr lang="zh-TW" altLang="en-US" dirty="0"/>
              <a:t>感知</a:t>
            </a:r>
            <a:r>
              <a:rPr lang="en-US" altLang="zh-TW" dirty="0"/>
              <a:t>(</a:t>
            </a:r>
            <a:r>
              <a:rPr lang="zh-TW" altLang="en-US" dirty="0"/>
              <a:t>行人</a:t>
            </a:r>
            <a:r>
              <a:rPr lang="en-US" altLang="zh-TW" dirty="0"/>
              <a:t>)</a:t>
            </a:r>
            <a:r>
              <a:rPr lang="zh-TW" altLang="en-US" dirty="0"/>
              <a:t>：結合</a:t>
            </a:r>
            <a:r>
              <a:rPr lang="en-US" altLang="zh-TW" dirty="0"/>
              <a:t>1</a:t>
            </a:r>
            <a:r>
              <a:rPr lang="zh-TW" altLang="en-US" dirty="0"/>
              <a:t>和</a:t>
            </a:r>
            <a:r>
              <a:rPr lang="en-US" altLang="zh-TW" dirty="0"/>
              <a:t>2</a:t>
            </a:r>
            <a:r>
              <a:rPr lang="zh-TW" altLang="en-US" dirty="0"/>
              <a:t>，表示汽車正在減速及感知到行人。</a:t>
            </a:r>
          </a:p>
          <a:p>
            <a:endParaRPr lang="en-US" altLang="zh-TW" dirty="0"/>
          </a:p>
          <a:p>
            <a:pPr marL="0" lvl="1">
              <a:lnSpc>
                <a:spcPct val="125000"/>
              </a:lnSpc>
              <a:spcBef>
                <a:spcPts val="300"/>
              </a:spcBef>
              <a:spcAft>
                <a:spcPts val="300"/>
              </a:spcAft>
              <a:buFontTx/>
              <a:buNone/>
            </a:pPr>
            <a:r>
              <a:rPr lang="zh-TW" altLang="en-US" sz="1200" dirty="0"/>
              <a:t>決定過馬路的時間：按下按鈕的時間</a:t>
            </a:r>
            <a:endParaRPr lang="en-US" altLang="zh-TW" sz="1200" dirty="0"/>
          </a:p>
          <a:p>
            <a:pPr marL="0" lvl="1">
              <a:lnSpc>
                <a:spcPct val="125000"/>
              </a:lnSpc>
              <a:spcBef>
                <a:spcPts val="300"/>
              </a:spcBef>
              <a:spcAft>
                <a:spcPts val="300"/>
              </a:spcAft>
              <a:buFontTx/>
              <a:buNone/>
            </a:pPr>
            <a:r>
              <a:rPr lang="zh-TW" altLang="en-US" sz="1200" dirty="0"/>
              <a:t>過馬路確定性評分：使用</a:t>
            </a:r>
            <a:r>
              <a:rPr lang="en-US" altLang="zh-TW" sz="1200" dirty="0"/>
              <a:t>5</a:t>
            </a:r>
            <a:r>
              <a:rPr lang="zh-TW" altLang="en-US" sz="1200" dirty="0"/>
              <a:t>點量表</a:t>
            </a:r>
            <a:r>
              <a:rPr lang="en-US" altLang="zh-TW" sz="1200" dirty="0"/>
              <a:t>(1</a:t>
            </a:r>
            <a:r>
              <a:rPr lang="zh-TW" altLang="en-US" sz="1200" dirty="0"/>
              <a:t>：非常不確定，</a:t>
            </a:r>
            <a:r>
              <a:rPr lang="en-US" altLang="zh-TW" sz="1200" dirty="0"/>
              <a:t>5</a:t>
            </a:r>
            <a:r>
              <a:rPr lang="zh-TW" altLang="en-US" sz="1200" dirty="0"/>
              <a:t>：非常確定</a:t>
            </a:r>
            <a:r>
              <a:rPr lang="en-US" altLang="zh-TW" sz="1200" dirty="0"/>
              <a:t>)</a:t>
            </a:r>
          </a:p>
          <a:p>
            <a:pPr marL="0" lvl="1">
              <a:lnSpc>
                <a:spcPct val="125000"/>
              </a:lnSpc>
              <a:spcBef>
                <a:spcPts val="300"/>
              </a:spcBef>
              <a:spcAft>
                <a:spcPts val="300"/>
              </a:spcAft>
              <a:buFontTx/>
              <a:buNone/>
            </a:pPr>
            <a:r>
              <a:rPr lang="en-US" altLang="zh-TW" sz="1200" dirty="0"/>
              <a:t>SAM</a:t>
            </a:r>
            <a:r>
              <a:rPr lang="zh-TW" altLang="en-US" sz="1200" dirty="0"/>
              <a:t>問卷分數</a:t>
            </a:r>
            <a:endParaRPr lang="en-US" altLang="zh-TW" sz="1200" dirty="0"/>
          </a:p>
          <a:p>
            <a:pPr marL="0" lvl="1">
              <a:lnSpc>
                <a:spcPct val="125000"/>
              </a:lnSpc>
              <a:spcBef>
                <a:spcPts val="300"/>
              </a:spcBef>
              <a:spcAft>
                <a:spcPts val="300"/>
              </a:spcAft>
              <a:buFontTx/>
              <a:buNone/>
            </a:pPr>
            <a:r>
              <a:rPr lang="zh-TW" altLang="en-US" sz="1200" dirty="0"/>
              <a:t>可用性評分：由受測者對感知</a:t>
            </a:r>
            <a:r>
              <a:rPr lang="en-US" altLang="zh-TW" sz="1200" dirty="0" err="1"/>
              <a:t>eHMI</a:t>
            </a:r>
            <a:r>
              <a:rPr lang="zh-TW" altLang="en-US" sz="1200" dirty="0"/>
              <a:t>傳達訊息所需的努力</a:t>
            </a:r>
            <a:r>
              <a:rPr lang="en-US" altLang="zh-TW" sz="1200" dirty="0"/>
              <a:t>(1</a:t>
            </a:r>
            <a:r>
              <a:rPr lang="zh-TW" altLang="en-US" sz="1200" dirty="0"/>
              <a:t>：筋疲力盡，</a:t>
            </a:r>
            <a:r>
              <a:rPr lang="en-US" altLang="zh-TW" sz="1200" dirty="0"/>
              <a:t>7</a:t>
            </a:r>
            <a:r>
              <a:rPr lang="zh-TW" altLang="en-US" sz="1200" dirty="0"/>
              <a:t>：輕鬆</a:t>
            </a:r>
            <a:r>
              <a:rPr lang="en-US" altLang="zh-TW" sz="1200" dirty="0"/>
              <a:t>)</a:t>
            </a:r>
            <a:r>
              <a:rPr lang="zh-TW" altLang="en-US" sz="1200" dirty="0"/>
              <a:t>；對訊息的瞭解程度</a:t>
            </a:r>
            <a:r>
              <a:rPr lang="en-US" altLang="zh-TW" sz="1200" dirty="0"/>
              <a:t>(1</a:t>
            </a:r>
            <a:r>
              <a:rPr lang="zh-TW" altLang="en-US" sz="1200" dirty="0"/>
              <a:t>：差，</a:t>
            </a:r>
            <a:r>
              <a:rPr lang="en-US" altLang="zh-TW" sz="1200" dirty="0"/>
              <a:t>7</a:t>
            </a:r>
            <a:r>
              <a:rPr lang="zh-TW" altLang="en-US" sz="1200" dirty="0"/>
              <a:t>：好</a:t>
            </a:r>
            <a:r>
              <a:rPr lang="en-US" altLang="zh-TW" sz="1200" dirty="0"/>
              <a:t>)</a:t>
            </a:r>
            <a:r>
              <a:rPr lang="zh-TW" altLang="en-US" sz="1200" dirty="0"/>
              <a:t>；訊息是否有助於瞭解汽車的意圖</a:t>
            </a:r>
            <a:r>
              <a:rPr lang="en-US" altLang="zh-TW" sz="1200" dirty="0"/>
              <a:t>(1</a:t>
            </a:r>
            <a:r>
              <a:rPr lang="zh-TW" altLang="en-US" sz="1200" dirty="0"/>
              <a:t>：小，</a:t>
            </a:r>
            <a:r>
              <a:rPr lang="en-US" altLang="zh-TW" sz="1200" dirty="0"/>
              <a:t>7</a:t>
            </a:r>
            <a:r>
              <a:rPr lang="zh-TW" altLang="en-US" sz="1200" dirty="0"/>
              <a:t>：強</a:t>
            </a:r>
            <a:r>
              <a:rPr lang="en-US" altLang="zh-TW" sz="1200" dirty="0"/>
              <a:t>)</a:t>
            </a:r>
          </a:p>
          <a:p>
            <a:pPr marL="0" marR="0" lvl="1" indent="0" algn="l" defTabSz="914400" rtl="0" eaLnBrk="1" fontAlgn="auto" latinLnBrk="0" hangingPunct="1">
              <a:lnSpc>
                <a:spcPct val="125000"/>
              </a:lnSpc>
              <a:spcBef>
                <a:spcPts val="300"/>
              </a:spcBef>
              <a:spcAft>
                <a:spcPts val="300"/>
              </a:spcAft>
              <a:buClrTx/>
              <a:buSzTx/>
              <a:buFontTx/>
              <a:buNone/>
              <a:tabLst/>
              <a:defRPr/>
            </a:pPr>
            <a:endParaRPr lang="en-US" altLang="zh-TW" dirty="0"/>
          </a:p>
          <a:p>
            <a:pPr marL="0" marR="0" lvl="1" indent="0" algn="l" defTabSz="914400" rtl="0" eaLnBrk="1" fontAlgn="auto" latinLnBrk="0" hangingPunct="1">
              <a:lnSpc>
                <a:spcPct val="125000"/>
              </a:lnSpc>
              <a:spcBef>
                <a:spcPts val="300"/>
              </a:spcBef>
              <a:spcAft>
                <a:spcPts val="300"/>
              </a:spcAft>
              <a:buClrTx/>
              <a:buSzTx/>
              <a:buFontTx/>
              <a:buNone/>
              <a:tabLst/>
              <a:defRPr/>
            </a:pPr>
            <a:r>
              <a:rPr lang="zh-TW" altLang="en-US" dirty="0"/>
              <a:t>當受測者與動態</a:t>
            </a:r>
            <a:r>
              <a:rPr lang="en-US" altLang="zh-TW" dirty="0" err="1"/>
              <a:t>eHMI</a:t>
            </a:r>
            <a:r>
              <a:rPr lang="zh-TW" altLang="en-US" dirty="0"/>
              <a:t>自動駕駛汽車互動時，做出過馬路決定的時間點明顯早於非自動駕駛車輛及靜態</a:t>
            </a:r>
            <a:r>
              <a:rPr lang="en-US" altLang="zh-TW" dirty="0" err="1"/>
              <a:t>eHMI</a:t>
            </a:r>
            <a:r>
              <a:rPr lang="zh-TW" altLang="en-US" dirty="0"/>
              <a:t>自動駕駛汽車。</a:t>
            </a:r>
            <a:endParaRPr lang="en-US" altLang="zh-TW" dirty="0"/>
          </a:p>
          <a:p>
            <a:pPr marL="0" marR="0" lvl="1" indent="0" algn="l" defTabSz="914400" rtl="0" eaLnBrk="1" fontAlgn="auto" latinLnBrk="0" hangingPunct="1">
              <a:lnSpc>
                <a:spcPct val="125000"/>
              </a:lnSpc>
              <a:spcBef>
                <a:spcPts val="300"/>
              </a:spcBef>
              <a:spcAft>
                <a:spcPts val="300"/>
              </a:spcAft>
              <a:buClrTx/>
              <a:buSzTx/>
              <a:buFontTx/>
              <a:buNone/>
              <a:tabLst/>
              <a:defRPr/>
            </a:pPr>
            <a:r>
              <a:rPr lang="zh-TW" altLang="en-US" dirty="0"/>
              <a:t>當受測者與動態</a:t>
            </a:r>
            <a:r>
              <a:rPr lang="en-US" altLang="zh-TW" dirty="0" err="1"/>
              <a:t>eHMI</a:t>
            </a:r>
            <a:r>
              <a:rPr lang="zh-TW" altLang="en-US" dirty="0"/>
              <a:t>自動駕駛汽車互動時，過馬路的確定性明顯高於非自動駕駛車輛及靜態</a:t>
            </a:r>
            <a:r>
              <a:rPr lang="en-US" altLang="zh-TW" dirty="0" err="1"/>
              <a:t>eHMI</a:t>
            </a:r>
            <a:r>
              <a:rPr lang="zh-TW" altLang="en-US" dirty="0"/>
              <a:t>自動駕駛汽車。</a:t>
            </a:r>
            <a:endParaRPr lang="en-US" altLang="zh-TW" dirty="0"/>
          </a:p>
          <a:p>
            <a:pPr marL="0" marR="0" lvl="1" indent="0" algn="l" defTabSz="914400" rtl="0" eaLnBrk="1" fontAlgn="auto" latinLnBrk="0" hangingPunct="1">
              <a:lnSpc>
                <a:spcPct val="125000"/>
              </a:lnSpc>
              <a:spcBef>
                <a:spcPts val="300"/>
              </a:spcBef>
              <a:spcAft>
                <a:spcPts val="300"/>
              </a:spcAft>
              <a:buClrTx/>
              <a:buSzTx/>
              <a:buFontTx/>
              <a:buNone/>
              <a:tabLst/>
              <a:defRPr/>
            </a:pPr>
            <a:r>
              <a:rPr lang="zh-TW" altLang="en-US" dirty="0"/>
              <a:t>可用性評分沒有顯著差異，對於所有三種設計，平均評分都相對較高，這表明通過動態 </a:t>
            </a:r>
            <a:r>
              <a:rPr lang="en-US" altLang="zh-TW" dirty="0" err="1"/>
              <a:t>eHMI</a:t>
            </a:r>
            <a:r>
              <a:rPr lang="en-US" altLang="zh-TW" dirty="0"/>
              <a:t> </a:t>
            </a:r>
            <a:r>
              <a:rPr lang="zh-TW" altLang="en-US" dirty="0"/>
              <a:t>呈現的信息是可訪問且易於理解的，並且參與者感覺消息靈通。此外，參與者將給定的信息視為支持，並且 </a:t>
            </a:r>
            <a:r>
              <a:rPr lang="en-US" altLang="zh-TW" dirty="0" err="1"/>
              <a:t>eHMI</a:t>
            </a:r>
            <a:r>
              <a:rPr lang="en-US" altLang="zh-TW" dirty="0"/>
              <a:t> </a:t>
            </a:r>
            <a:r>
              <a:rPr lang="zh-TW" altLang="en-US" dirty="0"/>
              <a:t>增加了個人的安全感。</a:t>
            </a:r>
          </a:p>
          <a:p>
            <a:pPr marL="0" lvl="1">
              <a:lnSpc>
                <a:spcPct val="125000"/>
              </a:lnSpc>
              <a:spcBef>
                <a:spcPts val="300"/>
              </a:spcBef>
              <a:spcAft>
                <a:spcPts val="300"/>
              </a:spcAft>
              <a:buFontTx/>
              <a:buNone/>
            </a:pPr>
            <a:endParaRPr lang="zh-TW" altLang="en-US" sz="1200" dirty="0"/>
          </a:p>
          <a:p>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2687C09B-B4CB-40BB-A40D-D2AAF7B27DBD}" type="slidenum">
              <a:rPr lang="zh-TW" altLang="en-US" smtClean="0"/>
              <a:t>12</a:t>
            </a:fld>
            <a:endParaRPr lang="zh-TW" altLang="en-US"/>
          </a:p>
        </p:txBody>
      </p:sp>
    </p:spTree>
    <p:extLst>
      <p:ext uri="{BB962C8B-B14F-4D97-AF65-F5344CB8AC3E}">
        <p14:creationId xmlns:p14="http://schemas.microsoft.com/office/powerpoint/2010/main" val="1106665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密西西比州立大學學生的報告</a:t>
            </a:r>
            <a:endParaRPr lang="en-US" altLang="zh-TW" dirty="0"/>
          </a:p>
          <a:p>
            <a:endParaRPr lang="en-US" altLang="zh-TW" dirty="0"/>
          </a:p>
          <a:p>
            <a:r>
              <a:rPr lang="en-US" altLang="zh-TW" dirty="0"/>
              <a:t>10</a:t>
            </a:r>
            <a:r>
              <a:rPr lang="zh-TW" altLang="en-US" dirty="0"/>
              <a:t>分：</a:t>
            </a:r>
            <a:r>
              <a:rPr lang="en-US" altLang="zh-TW" dirty="0"/>
              <a:t>1</a:t>
            </a:r>
            <a:r>
              <a:rPr lang="zh-TW" altLang="en-US" dirty="0"/>
              <a:t>分是最不可靠，</a:t>
            </a:r>
            <a:r>
              <a:rPr lang="en-US" altLang="zh-TW" dirty="0"/>
              <a:t>10</a:t>
            </a:r>
            <a:r>
              <a:rPr lang="zh-TW" altLang="en-US" dirty="0"/>
              <a:t>分是最可靠</a:t>
            </a:r>
            <a:endParaRPr lang="en-US" altLang="zh-TW" dirty="0"/>
          </a:p>
          <a:p>
            <a:r>
              <a:rPr lang="zh-TW" altLang="en-US" sz="1200" dirty="0"/>
              <a:t>在車輛頂部安裝閃爍的“</a:t>
            </a:r>
            <a:r>
              <a:rPr lang="en-US" altLang="zh-TW" sz="1200" dirty="0"/>
              <a:t>WALK”</a:t>
            </a:r>
            <a:r>
              <a:rPr lang="zh-TW" altLang="en-US" sz="1200" dirty="0"/>
              <a:t>標誌</a:t>
            </a:r>
            <a:endParaRPr lang="en-US" altLang="zh-TW" sz="1200" dirty="0"/>
          </a:p>
          <a:p>
            <a:r>
              <a:rPr lang="zh-TW" altLang="en-US" sz="1200" dirty="0"/>
              <a:t>在車子前面裝煞車燈</a:t>
            </a:r>
            <a:endParaRPr lang="en-US" altLang="zh-TW" sz="1200" dirty="0"/>
          </a:p>
          <a:p>
            <a:r>
              <a:rPr lang="zh-TW" altLang="en-US" sz="1200" dirty="0"/>
              <a:t>在車輛前部顯示標誌到顯示“</a:t>
            </a:r>
            <a:r>
              <a:rPr lang="en-US" altLang="zh-TW" sz="1200" dirty="0"/>
              <a:t>Braking”</a:t>
            </a:r>
          </a:p>
          <a:p>
            <a:r>
              <a:rPr lang="zh-TW" altLang="en-US" sz="1200" dirty="0"/>
              <a:t>發出三聲短促的嗶嗶聲</a:t>
            </a:r>
            <a:endParaRPr lang="en-US" altLang="zh-TW" sz="1200" dirty="0"/>
          </a:p>
          <a:p>
            <a:r>
              <a:rPr lang="zh-TW" altLang="en-US" sz="1200" dirty="0"/>
              <a:t>按輕微的喇叭聲</a:t>
            </a:r>
          </a:p>
          <a:p>
            <a:endParaRPr lang="en-US" altLang="zh-TW" dirty="0"/>
          </a:p>
          <a:p>
            <a:r>
              <a:rPr lang="zh-TW" altLang="en-US" dirty="0">
                <a:solidFill>
                  <a:schemeClr val="tx1"/>
                </a:solidFill>
                <a:latin typeface="NexusSerif"/>
              </a:rPr>
              <a:t>作者還有調查對自動駕駛汽車的信任程度：</a:t>
            </a:r>
            <a:endParaRPr lang="en-US" altLang="zh-TW" dirty="0">
              <a:solidFill>
                <a:schemeClr val="tx1"/>
              </a:solidFill>
              <a:latin typeface="NexusSerif"/>
            </a:endParaRPr>
          </a:p>
          <a:p>
            <a:r>
              <a:rPr lang="zh-TW" altLang="zh-TW" sz="1800" dirty="0">
                <a:effectLst/>
                <a:ea typeface="Times New Roman" panose="02020603050405020304" pitchFamily="18" charset="0"/>
              </a:rPr>
              <a:t>AV</a:t>
            </a:r>
            <a:r>
              <a:rPr lang="en-US" altLang="zh-TW" sz="1800" dirty="0" err="1">
                <a:effectLst/>
                <a:latin typeface="Batang" panose="02030600000101010101" pitchFamily="18" charset="-127"/>
                <a:cs typeface="Times New Roman" panose="02020603050405020304" pitchFamily="18" charset="0"/>
              </a:rPr>
              <a:t>可以</a:t>
            </a:r>
            <a:r>
              <a:rPr lang="zh-TW" altLang="en-US" sz="1800" dirty="0">
                <a:effectLst/>
                <a:latin typeface="Batang" panose="02030600000101010101" pitchFamily="18" charset="-127"/>
                <a:cs typeface="Times New Roman" panose="02020603050405020304" pitchFamily="18" charset="0"/>
              </a:rPr>
              <a:t>偵測</a:t>
            </a:r>
            <a:r>
              <a:rPr lang="en-US" altLang="zh-TW" sz="1800" dirty="0" err="1">
                <a:effectLst/>
                <a:latin typeface="Batang" panose="02030600000101010101" pitchFamily="18" charset="-127"/>
                <a:cs typeface="Times New Roman" panose="02020603050405020304" pitchFamily="18" charset="0"/>
              </a:rPr>
              <a:t>行人</a:t>
            </a:r>
            <a:endParaRPr lang="en-US" altLang="zh-TW" sz="1800" dirty="0">
              <a:effectLst/>
              <a:latin typeface="Batang" panose="02030600000101010101" pitchFamily="18" charset="-127"/>
              <a:cs typeface="Times New Roman" panose="02020603050405020304" pitchFamily="18" charset="0"/>
            </a:endParaRPr>
          </a:p>
          <a:p>
            <a:r>
              <a:rPr lang="en-US" altLang="zh-TW" dirty="0"/>
              <a:t>AV</a:t>
            </a:r>
            <a:r>
              <a:rPr lang="zh-TW" altLang="en-US" dirty="0"/>
              <a:t>利用資訊做出正確的決策</a:t>
            </a:r>
            <a:endParaRPr lang="en-US" altLang="zh-TW" dirty="0"/>
          </a:p>
          <a:p>
            <a:r>
              <a:rPr lang="en-US" altLang="zh-TW" dirty="0"/>
              <a:t>AV</a:t>
            </a:r>
            <a:r>
              <a:rPr lang="zh-TW" altLang="en-US" dirty="0"/>
              <a:t>使用適當的技術來做出決定</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800" dirty="0">
                <a:solidFill>
                  <a:srgbClr val="000000"/>
                </a:solidFill>
                <a:effectLst/>
                <a:latin typeface="Times New Roman" panose="02020603050405020304" pitchFamily="18" charset="0"/>
                <a:ea typeface="Calibri" panose="020F0502020204030204" pitchFamily="34" charset="0"/>
              </a:rPr>
              <a:t>AV </a:t>
            </a:r>
            <a:r>
              <a:rPr lang="en-US" altLang="zh-TW" sz="1800" dirty="0" err="1">
                <a:solidFill>
                  <a:srgbClr val="000000"/>
                </a:solidFill>
                <a:effectLst/>
                <a:latin typeface="Calibri" panose="020F0502020204030204" pitchFamily="34" charset="0"/>
                <a:ea typeface="Calibri" panose="020F0502020204030204" pitchFamily="34" charset="0"/>
              </a:rPr>
              <a:t>是不可預測的</a:t>
            </a:r>
            <a:endParaRPr lang="en-US" altLang="zh-TW" sz="18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rgbClr val="000000"/>
                </a:solidFill>
                <a:effectLst/>
                <a:latin typeface="Calibri" panose="020F0502020204030204" pitchFamily="34" charset="0"/>
                <a:ea typeface="Batang" panose="02030600000101010101" pitchFamily="18" charset="-127"/>
              </a:rPr>
              <a:t>受測者得出的結果是受測者大部分都選擇中間選項：普通</a:t>
            </a:r>
            <a:endParaRPr lang="en-US" altLang="zh-TW" sz="1800" dirty="0">
              <a:solidFill>
                <a:srgbClr val="000000"/>
              </a:solidFill>
              <a:effectLst/>
              <a:latin typeface="Calibri" panose="020F0502020204030204" pitchFamily="34" charset="0"/>
              <a:ea typeface="Batang" panose="02030600000101010101" pitchFamily="18"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800" dirty="0">
              <a:solidFill>
                <a:srgbClr val="000000"/>
              </a:solidFill>
              <a:effectLst/>
              <a:latin typeface="Calibri" panose="020F0502020204030204" pitchFamily="34" charset="0"/>
              <a:ea typeface="Batang" panose="02030600000101010101" pitchFamily="18"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zh-TW" sz="1800" dirty="0">
              <a:effectLst/>
              <a:latin typeface="Times New Roman" panose="02020603050405020304" pitchFamily="18" charset="0"/>
              <a:ea typeface="Batang" panose="02030600000101010101" pitchFamily="18" charset="-127"/>
            </a:endParaRPr>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B59CCEC2-BC8F-4921-93D6-B2082431CE9F}" type="slidenum">
              <a:rPr lang="zh-TW" altLang="en-US" smtClean="0"/>
              <a:t>13</a:t>
            </a:fld>
            <a:endParaRPr lang="zh-TW" altLang="en-US"/>
          </a:p>
        </p:txBody>
      </p:sp>
    </p:spTree>
    <p:extLst>
      <p:ext uri="{BB962C8B-B14F-4D97-AF65-F5344CB8AC3E}">
        <p14:creationId xmlns:p14="http://schemas.microsoft.com/office/powerpoint/2010/main" val="1180117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在車輛頂部安裝閃爍的“</a:t>
            </a:r>
            <a:r>
              <a:rPr lang="en-US" altLang="zh-TW" dirty="0"/>
              <a:t>WALK”</a:t>
            </a:r>
            <a:r>
              <a:rPr lang="zh-TW" altLang="en-US" dirty="0"/>
              <a:t>標誌</a:t>
            </a:r>
            <a:endParaRPr lang="en-US" altLang="zh-TW" dirty="0"/>
          </a:p>
          <a:p>
            <a:r>
              <a:rPr lang="zh-TW" altLang="en-US" dirty="0"/>
              <a:t>在車子前面裝煞車燈</a:t>
            </a:r>
            <a:endParaRPr lang="en-US" altLang="zh-TW" dirty="0"/>
          </a:p>
          <a:p>
            <a:r>
              <a:rPr lang="zh-TW" altLang="en-US" dirty="0"/>
              <a:t>在車輛前部顯示標誌到顯示“</a:t>
            </a:r>
            <a:r>
              <a:rPr lang="en-US" altLang="zh-TW" dirty="0"/>
              <a:t>Braking”</a:t>
            </a:r>
          </a:p>
          <a:p>
            <a:r>
              <a:rPr lang="zh-TW" altLang="en-US" dirty="0"/>
              <a:t>發出三聲短促的嗶嗶聲</a:t>
            </a:r>
            <a:endParaRPr lang="en-US" altLang="zh-TW" dirty="0"/>
          </a:p>
          <a:p>
            <a:r>
              <a:rPr lang="zh-TW" altLang="en-US" dirty="0"/>
              <a:t>按輕微的喇叭聲</a:t>
            </a:r>
            <a:endParaRPr lang="en-US" altLang="zh-TW" dirty="0"/>
          </a:p>
          <a:p>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solidFill>
                  <a:srgbClr val="2E2E2E"/>
                </a:solidFill>
                <a:latin typeface="NexusSerif"/>
              </a:rPr>
              <a:t>偏好視覺特徵的原因可能是擔心聲音污染和干擾其他聲源，這可能會造成混淆。此外，調查回復顯示，大約</a:t>
            </a:r>
            <a:r>
              <a:rPr lang="en-US" altLang="zh-TW" dirty="0">
                <a:solidFill>
                  <a:srgbClr val="2E2E2E"/>
                </a:solidFill>
                <a:latin typeface="NexusSerif"/>
              </a:rPr>
              <a:t>96%</a:t>
            </a:r>
            <a:r>
              <a:rPr lang="zh-TW" altLang="en-US" dirty="0">
                <a:solidFill>
                  <a:srgbClr val="2E2E2E"/>
                </a:solidFill>
                <a:latin typeface="NexusSerif"/>
              </a:rPr>
              <a:t>的人擔心在過馬路時尋找車輛。因此，被手機、耳機或陪同人員分散注意力的行人可能不會受到聲音警告的警告，但可以很容易地注意到視覺特徵。先前關於在分心時檢測警告信號的研究也報告說，對視覺警告的反應明顯優於對聲音警告的反應</a:t>
            </a:r>
            <a:r>
              <a:rPr lang="en-US" altLang="zh-TW" dirty="0">
                <a:solidFill>
                  <a:srgbClr val="2E2E2E"/>
                </a:solidFill>
                <a:latin typeface="NexusSerif"/>
              </a:rPr>
              <a:t>[12]</a:t>
            </a:r>
            <a:r>
              <a:rPr lang="zh-TW" altLang="en-US" dirty="0">
                <a:solidFill>
                  <a:srgbClr val="2E2E2E"/>
                </a:solidFill>
                <a:latin typeface="NexusSerif"/>
              </a:rPr>
              <a:t>。 </a:t>
            </a:r>
            <a:endParaRPr lang="en-US" altLang="zh-TW" dirty="0">
              <a:solidFill>
                <a:srgbClr val="2E2E2E"/>
              </a:solidFill>
              <a:latin typeface="NexusSerif"/>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solidFill>
                  <a:srgbClr val="2E2E2E"/>
                </a:solidFill>
                <a:latin typeface="NexusSerif"/>
              </a:rPr>
              <a:t>有受測者提出</a:t>
            </a:r>
            <a:r>
              <a:rPr lang="zh-TW" altLang="zh-TW" sz="1800" dirty="0">
                <a:effectLst/>
                <a:latin typeface="Calibri" panose="020F0502020204030204" pitchFamily="34" charset="0"/>
                <a:ea typeface="Calibri" panose="020F0502020204030204" pitchFamily="34" charset="0"/>
              </a:rPr>
              <a:t>設置一個計時器和一個“WALK”標誌，以便行人可以確定車輛再次啟動的那一刻。</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solidFill>
                <a:srgbClr val="2E2E2E"/>
              </a:solidFill>
              <a:latin typeface="NexusSerif"/>
            </a:endParaRPr>
          </a:p>
          <a:p>
            <a:endParaRPr lang="zh-TW" altLang="en-US" dirty="0"/>
          </a:p>
        </p:txBody>
      </p:sp>
      <p:sp>
        <p:nvSpPr>
          <p:cNvPr id="4" name="投影片編號版面配置區 3"/>
          <p:cNvSpPr>
            <a:spLocks noGrp="1"/>
          </p:cNvSpPr>
          <p:nvPr>
            <p:ph type="sldNum" sz="quarter" idx="5"/>
          </p:nvPr>
        </p:nvSpPr>
        <p:spPr/>
        <p:txBody>
          <a:bodyPr/>
          <a:lstStyle/>
          <a:p>
            <a:fld id="{B59CCEC2-BC8F-4921-93D6-B2082431CE9F}" type="slidenum">
              <a:rPr lang="zh-TW" altLang="en-US" smtClean="0"/>
              <a:t>14</a:t>
            </a:fld>
            <a:endParaRPr lang="zh-TW" altLang="en-US"/>
          </a:p>
        </p:txBody>
      </p:sp>
    </p:spTree>
    <p:extLst>
      <p:ext uri="{BB962C8B-B14F-4D97-AF65-F5344CB8AC3E}">
        <p14:creationId xmlns:p14="http://schemas.microsoft.com/office/powerpoint/2010/main" val="141476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687C09B-B4CB-40BB-A40D-D2AAF7B27DBD}" type="slidenum">
              <a:rPr lang="zh-TW" altLang="en-US" smtClean="0"/>
              <a:t>15</a:t>
            </a:fld>
            <a:endParaRPr lang="zh-TW" altLang="en-US"/>
          </a:p>
        </p:txBody>
      </p:sp>
    </p:spTree>
    <p:extLst>
      <p:ext uri="{BB962C8B-B14F-4D97-AF65-F5344CB8AC3E}">
        <p14:creationId xmlns:p14="http://schemas.microsoft.com/office/powerpoint/2010/main" val="4119808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687C09B-B4CB-40BB-A40D-D2AAF7B27DBD}" type="slidenum">
              <a:rPr lang="zh-TW" altLang="en-US" smtClean="0"/>
              <a:t>16</a:t>
            </a:fld>
            <a:endParaRPr lang="zh-TW" altLang="en-US"/>
          </a:p>
        </p:txBody>
      </p:sp>
    </p:spTree>
    <p:extLst>
      <p:ext uri="{BB962C8B-B14F-4D97-AF65-F5344CB8AC3E}">
        <p14:creationId xmlns:p14="http://schemas.microsoft.com/office/powerpoint/2010/main" val="4246819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可能因為身高難以看到</a:t>
            </a:r>
            <a:endParaRPr lang="en-US" altLang="zh-TW" dirty="0"/>
          </a:p>
          <a:p>
            <a:r>
              <a:rPr lang="zh-TW" altLang="en-US" dirty="0"/>
              <a:t>兒童：</a:t>
            </a:r>
            <a:r>
              <a:rPr lang="en-US" altLang="zh-TW" dirty="0"/>
              <a:t>7-14</a:t>
            </a:r>
            <a:r>
              <a:rPr lang="zh-TW" altLang="en-US" dirty="0"/>
              <a:t>歲</a:t>
            </a:r>
            <a:r>
              <a:rPr lang="en-US" altLang="zh-TW" dirty="0"/>
              <a:t>(</a:t>
            </a:r>
            <a:r>
              <a:rPr lang="zh-TW" altLang="en-US" dirty="0"/>
              <a:t>最高傷害和死亡率</a:t>
            </a:r>
            <a:r>
              <a:rPr lang="en-US" altLang="zh-TW" dirty="0"/>
              <a:t>)</a:t>
            </a:r>
          </a:p>
          <a:p>
            <a:r>
              <a:rPr lang="zh-TW" altLang="en-US" dirty="0"/>
              <a:t>成年：</a:t>
            </a:r>
            <a:r>
              <a:rPr lang="en-US" altLang="zh-TW" dirty="0"/>
              <a:t>18-24</a:t>
            </a:r>
            <a:r>
              <a:rPr lang="zh-TW" altLang="en-US" dirty="0"/>
              <a:t>歲</a:t>
            </a:r>
            <a:r>
              <a:rPr lang="en-US" altLang="zh-TW" dirty="0"/>
              <a:t>(</a:t>
            </a:r>
            <a:r>
              <a:rPr lang="zh-TW" altLang="en-US" dirty="0"/>
              <a:t>最低傷害和死亡率</a:t>
            </a:r>
            <a:r>
              <a:rPr lang="en-US" altLang="zh-TW" dirty="0"/>
              <a:t>)</a:t>
            </a:r>
          </a:p>
          <a:p>
            <a:endParaRPr lang="zh-TW" altLang="en-US" dirty="0"/>
          </a:p>
        </p:txBody>
      </p:sp>
      <p:sp>
        <p:nvSpPr>
          <p:cNvPr id="4" name="投影片編號版面配置區 3"/>
          <p:cNvSpPr>
            <a:spLocks noGrp="1"/>
          </p:cNvSpPr>
          <p:nvPr>
            <p:ph type="sldNum" sz="quarter" idx="5"/>
          </p:nvPr>
        </p:nvSpPr>
        <p:spPr/>
        <p:txBody>
          <a:bodyPr/>
          <a:lstStyle/>
          <a:p>
            <a:fld id="{2687C09B-B4CB-40BB-A40D-D2AAF7B27DBD}" type="slidenum">
              <a:rPr lang="zh-TW" altLang="en-US" smtClean="0"/>
              <a:t>19</a:t>
            </a:fld>
            <a:endParaRPr lang="zh-TW" altLang="en-US"/>
          </a:p>
        </p:txBody>
      </p:sp>
    </p:spTree>
    <p:extLst>
      <p:ext uri="{BB962C8B-B14F-4D97-AF65-F5344CB8AC3E}">
        <p14:creationId xmlns:p14="http://schemas.microsoft.com/office/powerpoint/2010/main" val="3265281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板子通常擺在 </a:t>
            </a:r>
            <a:r>
              <a:rPr lang="en-US" altLang="zh-TW" dirty="0"/>
              <a:t>20 </a:t>
            </a:r>
            <a:r>
              <a:rPr lang="zh-TW" altLang="en-US" dirty="0"/>
              <a:t>英尺遠的地方，而你可以清楚看到 </a:t>
            </a:r>
            <a:r>
              <a:rPr lang="en-US" altLang="zh-TW" dirty="0"/>
              <a:t>20 </a:t>
            </a:r>
            <a:r>
              <a:rPr lang="zh-TW" altLang="en-US" dirty="0"/>
              <a:t>英尺處，別人也可以看到 </a:t>
            </a:r>
            <a:r>
              <a:rPr lang="en-US" altLang="zh-TW" dirty="0"/>
              <a:t>20 </a:t>
            </a:r>
            <a:r>
              <a:rPr lang="zh-TW" altLang="en-US" dirty="0"/>
              <a:t>英尺處，代表你的視力正常 </a:t>
            </a:r>
            <a:r>
              <a:rPr lang="en-US" altLang="zh-TW" dirty="0"/>
              <a:t>1.0</a:t>
            </a:r>
            <a:r>
              <a:rPr lang="zh-TW" altLang="en-US" dirty="0"/>
              <a:t>，分子皆為</a:t>
            </a:r>
            <a:r>
              <a:rPr lang="en-US" altLang="zh-TW" dirty="0"/>
              <a:t>20</a:t>
            </a:r>
            <a:r>
              <a:rPr lang="zh-TW" altLang="en-US" dirty="0"/>
              <a:t>，分母是別人能看到的距離</a:t>
            </a:r>
            <a:endParaRPr lang="en-US" altLang="zh-TW" dirty="0"/>
          </a:p>
          <a:p>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2687C09B-B4CB-40BB-A40D-D2AAF7B27DBD}" type="slidenum">
              <a:rPr lang="zh-TW" altLang="en-US" smtClean="0"/>
              <a:t>20</a:t>
            </a:fld>
            <a:endParaRPr lang="zh-TW" altLang="en-US"/>
          </a:p>
        </p:txBody>
      </p:sp>
    </p:spTree>
    <p:extLst>
      <p:ext uri="{BB962C8B-B14F-4D97-AF65-F5344CB8AC3E}">
        <p14:creationId xmlns:p14="http://schemas.microsoft.com/office/powerpoint/2010/main" val="134427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小巴</a:t>
            </a:r>
          </a:p>
        </p:txBody>
      </p:sp>
      <p:sp>
        <p:nvSpPr>
          <p:cNvPr id="4" name="投影片編號版面配置區 3"/>
          <p:cNvSpPr>
            <a:spLocks noGrp="1"/>
          </p:cNvSpPr>
          <p:nvPr>
            <p:ph type="sldNum" sz="quarter" idx="5"/>
          </p:nvPr>
        </p:nvSpPr>
        <p:spPr/>
        <p:txBody>
          <a:bodyPr/>
          <a:lstStyle/>
          <a:p>
            <a:fld id="{2687C09B-B4CB-40BB-A40D-D2AAF7B27DBD}" type="slidenum">
              <a:rPr lang="zh-TW" altLang="en-US" smtClean="0"/>
              <a:t>21</a:t>
            </a:fld>
            <a:endParaRPr lang="zh-TW" altLang="en-US"/>
          </a:p>
        </p:txBody>
      </p:sp>
    </p:spTree>
    <p:extLst>
      <p:ext uri="{BB962C8B-B14F-4D97-AF65-F5344CB8AC3E}">
        <p14:creationId xmlns:p14="http://schemas.microsoft.com/office/powerpoint/2010/main" val="3835497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solidFill>
                  <a:srgbClr val="333333"/>
                </a:solidFill>
                <a:latin typeface="-apple-system"/>
              </a:rPr>
              <a:t>safe to cross</a:t>
            </a:r>
            <a:r>
              <a:rPr lang="zh-TW" altLang="en-US" dirty="0">
                <a:solidFill>
                  <a:srgbClr val="333333"/>
                </a:solidFill>
                <a:latin typeface="-apple-system"/>
              </a:rPr>
              <a:t> 安全通過</a:t>
            </a:r>
            <a:endParaRPr lang="en-US" altLang="zh-TW" dirty="0"/>
          </a:p>
        </p:txBody>
      </p:sp>
      <p:sp>
        <p:nvSpPr>
          <p:cNvPr id="4" name="投影片編號版面配置區 3"/>
          <p:cNvSpPr>
            <a:spLocks noGrp="1"/>
          </p:cNvSpPr>
          <p:nvPr>
            <p:ph type="sldNum" sz="quarter" idx="5"/>
          </p:nvPr>
        </p:nvSpPr>
        <p:spPr/>
        <p:txBody>
          <a:bodyPr/>
          <a:lstStyle/>
          <a:p>
            <a:fld id="{2687C09B-B4CB-40BB-A40D-D2AAF7B27DBD}" type="slidenum">
              <a:rPr lang="zh-TW" altLang="en-US" smtClean="0"/>
              <a:t>22</a:t>
            </a:fld>
            <a:endParaRPr lang="zh-TW" altLang="en-US"/>
          </a:p>
        </p:txBody>
      </p:sp>
    </p:spTree>
    <p:extLst>
      <p:ext uri="{BB962C8B-B14F-4D97-AF65-F5344CB8AC3E}">
        <p14:creationId xmlns:p14="http://schemas.microsoft.com/office/powerpoint/2010/main" val="491396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687C09B-B4CB-40BB-A40D-D2AAF7B27DBD}" type="slidenum">
              <a:rPr lang="zh-TW" altLang="en-US" smtClean="0"/>
              <a:t>2</a:t>
            </a:fld>
            <a:endParaRPr lang="zh-TW" altLang="en-US"/>
          </a:p>
        </p:txBody>
      </p:sp>
    </p:spTree>
    <p:extLst>
      <p:ext uri="{BB962C8B-B14F-4D97-AF65-F5344CB8AC3E}">
        <p14:creationId xmlns:p14="http://schemas.microsoft.com/office/powerpoint/2010/main" val="2147371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solidFill>
                  <a:srgbClr val="333333"/>
                </a:solidFill>
                <a:latin typeface="-apple-system"/>
              </a:rPr>
              <a:t>safe to cross</a:t>
            </a:r>
            <a:r>
              <a:rPr lang="zh-TW" altLang="en-US" dirty="0">
                <a:solidFill>
                  <a:srgbClr val="333333"/>
                </a:solidFill>
                <a:latin typeface="-apple-system"/>
              </a:rPr>
              <a:t> 安全通過</a:t>
            </a:r>
            <a:endParaRPr lang="en-US" altLang="zh-TW" dirty="0"/>
          </a:p>
        </p:txBody>
      </p:sp>
      <p:sp>
        <p:nvSpPr>
          <p:cNvPr id="4" name="投影片編號版面配置區 3"/>
          <p:cNvSpPr>
            <a:spLocks noGrp="1"/>
          </p:cNvSpPr>
          <p:nvPr>
            <p:ph type="sldNum" sz="quarter" idx="5"/>
          </p:nvPr>
        </p:nvSpPr>
        <p:spPr/>
        <p:txBody>
          <a:bodyPr/>
          <a:lstStyle/>
          <a:p>
            <a:fld id="{2687C09B-B4CB-40BB-A40D-D2AAF7B27DBD}" type="slidenum">
              <a:rPr lang="zh-TW" altLang="en-US" smtClean="0"/>
              <a:t>23</a:t>
            </a:fld>
            <a:endParaRPr lang="zh-TW" altLang="en-US"/>
          </a:p>
        </p:txBody>
      </p:sp>
    </p:spTree>
    <p:extLst>
      <p:ext uri="{BB962C8B-B14F-4D97-AF65-F5344CB8AC3E}">
        <p14:creationId xmlns:p14="http://schemas.microsoft.com/office/powerpoint/2010/main" val="3954340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solidFill>
                  <a:srgbClr val="333333"/>
                </a:solidFill>
                <a:latin typeface="-apple-system"/>
              </a:rPr>
              <a:t>safe to cross</a:t>
            </a:r>
            <a:r>
              <a:rPr lang="zh-TW" altLang="en-US" dirty="0">
                <a:solidFill>
                  <a:srgbClr val="333333"/>
                </a:solidFill>
                <a:latin typeface="-apple-system"/>
              </a:rPr>
              <a:t> 安全通過</a:t>
            </a:r>
            <a:endParaRPr lang="en-US" altLang="zh-TW" dirty="0"/>
          </a:p>
        </p:txBody>
      </p:sp>
      <p:sp>
        <p:nvSpPr>
          <p:cNvPr id="4" name="投影片編號版面配置區 3"/>
          <p:cNvSpPr>
            <a:spLocks noGrp="1"/>
          </p:cNvSpPr>
          <p:nvPr>
            <p:ph type="sldNum" sz="quarter" idx="5"/>
          </p:nvPr>
        </p:nvSpPr>
        <p:spPr/>
        <p:txBody>
          <a:bodyPr/>
          <a:lstStyle/>
          <a:p>
            <a:fld id="{2687C09B-B4CB-40BB-A40D-D2AAF7B27DBD}" type="slidenum">
              <a:rPr lang="zh-TW" altLang="en-US" smtClean="0"/>
              <a:t>24</a:t>
            </a:fld>
            <a:endParaRPr lang="zh-TW" altLang="en-US"/>
          </a:p>
        </p:txBody>
      </p:sp>
    </p:spTree>
    <p:extLst>
      <p:ext uri="{BB962C8B-B14F-4D97-AF65-F5344CB8AC3E}">
        <p14:creationId xmlns:p14="http://schemas.microsoft.com/office/powerpoint/2010/main" val="1271003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被說要以平常狀態過馬路</a:t>
            </a:r>
          </a:p>
        </p:txBody>
      </p:sp>
      <p:sp>
        <p:nvSpPr>
          <p:cNvPr id="4" name="投影片編號版面配置區 3"/>
          <p:cNvSpPr>
            <a:spLocks noGrp="1"/>
          </p:cNvSpPr>
          <p:nvPr>
            <p:ph type="sldNum" sz="quarter" idx="5"/>
          </p:nvPr>
        </p:nvSpPr>
        <p:spPr/>
        <p:txBody>
          <a:bodyPr/>
          <a:lstStyle/>
          <a:p>
            <a:fld id="{2687C09B-B4CB-40BB-A40D-D2AAF7B27DBD}" type="slidenum">
              <a:rPr lang="zh-TW" altLang="en-US" smtClean="0"/>
              <a:t>25</a:t>
            </a:fld>
            <a:endParaRPr lang="zh-TW" altLang="en-US"/>
          </a:p>
        </p:txBody>
      </p:sp>
    </p:spTree>
    <p:extLst>
      <p:ext uri="{BB962C8B-B14F-4D97-AF65-F5344CB8AC3E}">
        <p14:creationId xmlns:p14="http://schemas.microsoft.com/office/powerpoint/2010/main" val="4284906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X</a:t>
            </a:r>
            <a:r>
              <a:rPr lang="zh-TW" altLang="en-US" dirty="0"/>
              <a:t>軸是汽車與公車 </a:t>
            </a:r>
            <a:r>
              <a:rPr lang="en-US" altLang="zh-TW" dirty="0"/>
              <a:t>y</a:t>
            </a:r>
            <a:r>
              <a:rPr lang="zh-TW" altLang="en-US" dirty="0"/>
              <a:t>軸是容易理解的分數，分數越高，表受測者越同意是容易理解的</a:t>
            </a:r>
            <a:endParaRPr lang="en-US" altLang="zh-TW" dirty="0"/>
          </a:p>
          <a:p>
            <a:r>
              <a:rPr lang="zh-TW" altLang="en-US" dirty="0"/>
              <a:t>儘管兩種汽車類別的顯示器具有相同的尺寸和位置，但受測者對理解特徵傳達的訊息的難易程度的評價受到車輛尺寸的顯著影響。</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2687C09B-B4CB-40BB-A40D-D2AAF7B27DBD}" type="slidenum">
              <a:rPr lang="zh-TW" altLang="en-US" smtClean="0"/>
              <a:t>27</a:t>
            </a:fld>
            <a:endParaRPr lang="zh-TW" altLang="en-US"/>
          </a:p>
        </p:txBody>
      </p:sp>
    </p:spTree>
    <p:extLst>
      <p:ext uri="{BB962C8B-B14F-4D97-AF65-F5344CB8AC3E}">
        <p14:creationId xmlns:p14="http://schemas.microsoft.com/office/powerpoint/2010/main" val="636692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X</a:t>
            </a:r>
            <a:r>
              <a:rPr lang="zh-TW" altLang="en-US" dirty="0"/>
              <a:t>軸是不同介面設計， </a:t>
            </a:r>
            <a:r>
              <a:rPr lang="en-US" altLang="zh-TW" dirty="0"/>
              <a:t>y</a:t>
            </a:r>
            <a:r>
              <a:rPr lang="zh-TW" altLang="en-US" dirty="0"/>
              <a:t>軸是容易理解的分數，分數越高，表受測者越同意此介面是容易理解的</a:t>
            </a:r>
            <a:endParaRPr lang="en-US" altLang="zh-TW" dirty="0"/>
          </a:p>
          <a:p>
            <a:r>
              <a:rPr lang="en-US" altLang="zh-TW" dirty="0"/>
              <a:t>Walk in text </a:t>
            </a:r>
            <a:r>
              <a:rPr lang="zh-TW" altLang="en-US" dirty="0"/>
              <a:t>文字</a:t>
            </a:r>
            <a:endParaRPr lang="en-US" altLang="zh-TW" dirty="0"/>
          </a:p>
          <a:p>
            <a:r>
              <a:rPr lang="en-US" altLang="zh-TW" dirty="0"/>
              <a:t>Pedestrian Silhouette </a:t>
            </a:r>
            <a:r>
              <a:rPr lang="zh-TW" altLang="en-US" dirty="0"/>
              <a:t>圖示 行人輪廓</a:t>
            </a:r>
            <a:endParaRPr lang="en-US" altLang="zh-TW" dirty="0"/>
          </a:p>
          <a:p>
            <a:r>
              <a:rPr lang="en-US" altLang="zh-TW" dirty="0"/>
              <a:t>Voice Message </a:t>
            </a:r>
            <a:r>
              <a:rPr lang="zh-TW" altLang="en-US" dirty="0"/>
              <a:t>聲音</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Stop sign </a:t>
            </a:r>
            <a:r>
              <a:rPr lang="zh-TW" altLang="en-US" dirty="0"/>
              <a:t>文字</a:t>
            </a:r>
            <a:r>
              <a:rPr lang="en-US" altLang="zh-TW" dirty="0"/>
              <a:t>+</a:t>
            </a:r>
            <a:r>
              <a:rPr lang="zh-TW" altLang="en-US" dirty="0"/>
              <a:t>圖示 </a:t>
            </a:r>
            <a:r>
              <a:rPr lang="en-US" altLang="zh-TW" dirty="0">
                <a:solidFill>
                  <a:srgbClr val="333333"/>
                </a:solidFill>
                <a:latin typeface="-apple-system"/>
              </a:rPr>
              <a:t>STOP+</a:t>
            </a:r>
            <a:r>
              <a:rPr lang="zh-TW" altLang="en-US" dirty="0">
                <a:solidFill>
                  <a:srgbClr val="333333"/>
                </a:solidFill>
                <a:latin typeface="-apple-system"/>
              </a:rPr>
              <a:t>紅色八邊形</a:t>
            </a:r>
            <a:endParaRPr lang="en-US" altLang="zh-TW" dirty="0">
              <a:solidFill>
                <a:srgbClr val="333333"/>
              </a:solidFill>
              <a:latin typeface="-apple-system"/>
            </a:endParaRPr>
          </a:p>
          <a:p>
            <a:endParaRPr lang="en-US" altLang="zh-TW" dirty="0"/>
          </a:p>
          <a:p>
            <a:r>
              <a:rPr lang="zh-TW" altLang="en-US" dirty="0"/>
              <a:t>儘管所有功能的平均得分都很高，大部分都超過</a:t>
            </a:r>
            <a:r>
              <a:rPr lang="en-US" altLang="zh-TW" dirty="0"/>
              <a:t>4</a:t>
            </a:r>
            <a:r>
              <a:rPr lang="zh-TW" altLang="en-US" dirty="0"/>
              <a:t>分</a:t>
            </a:r>
          </a:p>
          <a:p>
            <a:r>
              <a:rPr lang="zh-TW" altLang="en-US" dirty="0"/>
              <a:t>儘管行人輪廓</a:t>
            </a:r>
            <a:r>
              <a:rPr lang="en-US" altLang="zh-TW" dirty="0"/>
              <a:t>(</a:t>
            </a:r>
            <a:r>
              <a:rPr lang="zh-TW" altLang="en-US" dirty="0"/>
              <a:t>圖示</a:t>
            </a:r>
            <a:r>
              <a:rPr lang="en-US" altLang="zh-TW" dirty="0"/>
              <a:t>)</a:t>
            </a:r>
            <a:r>
              <a:rPr lang="zh-TW" altLang="en-US" dirty="0"/>
              <a:t>是行人穿越道常見且熟悉的信號，但受測者更喜歡包含有關安全過馬路條件的明確信息的特徵。</a:t>
            </a:r>
          </a:p>
        </p:txBody>
      </p:sp>
      <p:sp>
        <p:nvSpPr>
          <p:cNvPr id="4" name="投影片編號版面配置區 3"/>
          <p:cNvSpPr>
            <a:spLocks noGrp="1"/>
          </p:cNvSpPr>
          <p:nvPr>
            <p:ph type="sldNum" sz="quarter" idx="5"/>
          </p:nvPr>
        </p:nvSpPr>
        <p:spPr/>
        <p:txBody>
          <a:bodyPr/>
          <a:lstStyle/>
          <a:p>
            <a:fld id="{2687C09B-B4CB-40BB-A40D-D2AAF7B27DBD}" type="slidenum">
              <a:rPr lang="zh-TW" altLang="en-US" smtClean="0"/>
              <a:t>28</a:t>
            </a:fld>
            <a:endParaRPr lang="zh-TW" altLang="en-US"/>
          </a:p>
        </p:txBody>
      </p:sp>
    </p:spTree>
    <p:extLst>
      <p:ext uri="{BB962C8B-B14F-4D97-AF65-F5344CB8AC3E}">
        <p14:creationId xmlns:p14="http://schemas.microsoft.com/office/powerpoint/2010/main" val="1519493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X</a:t>
            </a:r>
            <a:r>
              <a:rPr lang="zh-TW" altLang="en-US" dirty="0"/>
              <a:t>軸是不同介面設計， </a:t>
            </a:r>
            <a:r>
              <a:rPr lang="en-US" altLang="zh-TW" dirty="0"/>
              <a:t>y</a:t>
            </a:r>
            <a:r>
              <a:rPr lang="zh-TW" altLang="en-US" dirty="0"/>
              <a:t>軸是</a:t>
            </a:r>
            <a:r>
              <a:rPr lang="zh-TW" altLang="en-US" sz="1200" dirty="0"/>
              <a:t>做出過馬路決策的困難度</a:t>
            </a:r>
            <a:r>
              <a:rPr lang="zh-TW" altLang="en-US" dirty="0"/>
              <a:t>，分數越高，表受測者越認為此介面是很難決定過馬路的</a:t>
            </a:r>
            <a:endParaRPr lang="en-US" altLang="zh-TW" dirty="0"/>
          </a:p>
          <a:p>
            <a:r>
              <a:rPr lang="en-US" altLang="zh-TW" dirty="0"/>
              <a:t>Walk in text </a:t>
            </a:r>
            <a:r>
              <a:rPr lang="zh-TW" altLang="en-US" dirty="0"/>
              <a:t>文字</a:t>
            </a:r>
            <a:endParaRPr lang="en-US" altLang="zh-TW" dirty="0"/>
          </a:p>
          <a:p>
            <a:r>
              <a:rPr lang="en-US" altLang="zh-TW" dirty="0"/>
              <a:t>Pedestrian Silhouette </a:t>
            </a:r>
            <a:r>
              <a:rPr lang="zh-TW" altLang="en-US" dirty="0"/>
              <a:t>圖示 行人輪廓</a:t>
            </a:r>
            <a:endParaRPr lang="en-US" altLang="zh-TW" dirty="0"/>
          </a:p>
          <a:p>
            <a:r>
              <a:rPr lang="en-US" altLang="zh-TW" dirty="0"/>
              <a:t>Voice Message </a:t>
            </a:r>
            <a:r>
              <a:rPr lang="zh-TW" altLang="en-US" dirty="0"/>
              <a:t>聲音</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Stop sign </a:t>
            </a:r>
            <a:r>
              <a:rPr lang="zh-TW" altLang="en-US" dirty="0"/>
              <a:t>文字</a:t>
            </a:r>
            <a:r>
              <a:rPr lang="en-US" altLang="zh-TW" dirty="0"/>
              <a:t>+</a:t>
            </a:r>
            <a:r>
              <a:rPr lang="zh-TW" altLang="en-US" dirty="0"/>
              <a:t>圖示 </a:t>
            </a:r>
            <a:r>
              <a:rPr lang="en-US" altLang="zh-TW" dirty="0">
                <a:solidFill>
                  <a:srgbClr val="333333"/>
                </a:solidFill>
                <a:latin typeface="-apple-system"/>
              </a:rPr>
              <a:t>STOP+</a:t>
            </a:r>
            <a:r>
              <a:rPr lang="zh-TW" altLang="en-US" dirty="0">
                <a:solidFill>
                  <a:srgbClr val="333333"/>
                </a:solidFill>
                <a:latin typeface="-apple-system"/>
              </a:rPr>
              <a:t>紅色八邊形</a:t>
            </a:r>
            <a:endParaRPr lang="en-US" altLang="zh-TW" dirty="0">
              <a:solidFill>
                <a:srgbClr val="333333"/>
              </a:solidFill>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solidFill>
                <a:srgbClr val="333333"/>
              </a:solidFill>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solidFill>
                  <a:srgbClr val="333333"/>
                </a:solidFill>
                <a:latin typeface="-apple-system"/>
              </a:rPr>
              <a:t>雖然大部分的分數皆在</a:t>
            </a:r>
            <a:r>
              <a:rPr lang="en-US" altLang="zh-TW" dirty="0">
                <a:solidFill>
                  <a:srgbClr val="333333"/>
                </a:solidFill>
                <a:latin typeface="-apple-system"/>
              </a:rPr>
              <a:t>3</a:t>
            </a:r>
            <a:r>
              <a:rPr lang="zh-TW" altLang="en-US" dirty="0">
                <a:solidFill>
                  <a:srgbClr val="333333"/>
                </a:solidFill>
                <a:latin typeface="-apple-system"/>
              </a:rPr>
              <a:t>以下，表示做出過馬路的困難度沒那麼高</a:t>
            </a:r>
            <a:r>
              <a:rPr lang="en-US" altLang="zh-TW" dirty="0">
                <a:solidFill>
                  <a:srgbClr val="333333"/>
                </a:solidFill>
                <a:latin typeface="-apple-system"/>
              </a:rPr>
              <a:t>(</a:t>
            </a:r>
            <a:r>
              <a:rPr lang="zh-TW" altLang="en-US" dirty="0">
                <a:solidFill>
                  <a:srgbClr val="333333"/>
                </a:solidFill>
                <a:latin typeface="-apple-system"/>
              </a:rPr>
              <a:t>低於</a:t>
            </a:r>
            <a:r>
              <a:rPr lang="en-US" altLang="zh-TW" dirty="0">
                <a:solidFill>
                  <a:srgbClr val="333333"/>
                </a:solidFill>
                <a:latin typeface="-apple-system"/>
              </a:rPr>
              <a:t>3</a:t>
            </a:r>
            <a:r>
              <a:rPr lang="zh-TW" altLang="en-US" dirty="0">
                <a:solidFill>
                  <a:srgbClr val="333333"/>
                </a:solidFill>
                <a:latin typeface="-apple-system"/>
              </a:rPr>
              <a:t>中心</a:t>
            </a:r>
            <a:r>
              <a:rPr lang="en-US" altLang="zh-TW" dirty="0">
                <a:solidFill>
                  <a:srgbClr val="333333"/>
                </a:solidFill>
                <a:latin typeface="-apple-system"/>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5"/>
          </p:nvPr>
        </p:nvSpPr>
        <p:spPr/>
        <p:txBody>
          <a:bodyPr/>
          <a:lstStyle/>
          <a:p>
            <a:fld id="{2687C09B-B4CB-40BB-A40D-D2AAF7B27DBD}" type="slidenum">
              <a:rPr lang="zh-TW" altLang="en-US" smtClean="0"/>
              <a:t>30</a:t>
            </a:fld>
            <a:endParaRPr lang="zh-TW" altLang="en-US"/>
          </a:p>
        </p:txBody>
      </p:sp>
    </p:spTree>
    <p:extLst>
      <p:ext uri="{BB962C8B-B14F-4D97-AF65-F5344CB8AC3E}">
        <p14:creationId xmlns:p14="http://schemas.microsoft.com/office/powerpoint/2010/main" val="30686342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X</a:t>
            </a:r>
            <a:r>
              <a:rPr lang="zh-TW" altLang="en-US" dirty="0"/>
              <a:t>軸是不同介面設計， </a:t>
            </a:r>
            <a:r>
              <a:rPr lang="en-US" altLang="zh-TW" dirty="0"/>
              <a:t>y</a:t>
            </a:r>
            <a:r>
              <a:rPr lang="zh-TW" altLang="en-US" dirty="0"/>
              <a:t>軸是</a:t>
            </a:r>
            <a:r>
              <a:rPr lang="zh-TW" altLang="en-US" sz="1200" dirty="0"/>
              <a:t>做出過馬路決策的困難度</a:t>
            </a:r>
            <a:r>
              <a:rPr lang="zh-TW" altLang="en-US" dirty="0"/>
              <a:t>，分數越高，表受測者越認為此介面是很難決定過馬路的</a:t>
            </a:r>
            <a:endParaRPr lang="en-US" altLang="zh-TW" dirty="0"/>
          </a:p>
          <a:p>
            <a:r>
              <a:rPr lang="en-US" altLang="zh-TW" dirty="0"/>
              <a:t>Walk in text </a:t>
            </a:r>
            <a:r>
              <a:rPr lang="zh-TW" altLang="en-US" dirty="0"/>
              <a:t>文字</a:t>
            </a:r>
            <a:endParaRPr lang="en-US" altLang="zh-TW" dirty="0"/>
          </a:p>
          <a:p>
            <a:r>
              <a:rPr lang="en-US" altLang="zh-TW" dirty="0"/>
              <a:t>Pedestrian Silhouette </a:t>
            </a:r>
            <a:r>
              <a:rPr lang="zh-TW" altLang="en-US" dirty="0"/>
              <a:t>圖示 行人輪廓</a:t>
            </a:r>
            <a:endParaRPr lang="en-US" altLang="zh-TW" dirty="0"/>
          </a:p>
          <a:p>
            <a:r>
              <a:rPr lang="en-US" altLang="zh-TW" dirty="0"/>
              <a:t>Voice Message </a:t>
            </a:r>
            <a:r>
              <a:rPr lang="zh-TW" altLang="en-US" dirty="0"/>
              <a:t>聲音</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Stop sign </a:t>
            </a:r>
            <a:r>
              <a:rPr lang="zh-TW" altLang="en-US" dirty="0"/>
              <a:t>文字</a:t>
            </a:r>
            <a:r>
              <a:rPr lang="en-US" altLang="zh-TW" dirty="0"/>
              <a:t>+</a:t>
            </a:r>
            <a:r>
              <a:rPr lang="zh-TW" altLang="en-US" dirty="0"/>
              <a:t>圖示 </a:t>
            </a:r>
            <a:r>
              <a:rPr lang="en-US" altLang="zh-TW" dirty="0">
                <a:solidFill>
                  <a:srgbClr val="333333"/>
                </a:solidFill>
                <a:latin typeface="-apple-system"/>
              </a:rPr>
              <a:t>STOP+</a:t>
            </a:r>
            <a:r>
              <a:rPr lang="zh-TW" altLang="en-US" dirty="0">
                <a:solidFill>
                  <a:srgbClr val="333333"/>
                </a:solidFill>
                <a:latin typeface="-apple-system"/>
              </a:rPr>
              <a:t>紅色八邊形</a:t>
            </a:r>
            <a:endParaRPr lang="en-US" altLang="zh-TW" dirty="0">
              <a:solidFill>
                <a:srgbClr val="333333"/>
              </a:solidFill>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solidFill>
                <a:srgbClr val="333333"/>
              </a:solidFill>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solidFill>
                  <a:srgbClr val="333333"/>
                </a:solidFill>
                <a:latin typeface="-apple-system"/>
              </a:rPr>
              <a:t>聲音和</a:t>
            </a:r>
            <a:r>
              <a:rPr lang="zh-TW" altLang="en-US" dirty="0"/>
              <a:t>行人輪廓</a:t>
            </a:r>
            <a:r>
              <a:rPr lang="en-US" altLang="zh-TW" dirty="0"/>
              <a:t>(</a:t>
            </a:r>
            <a:r>
              <a:rPr lang="zh-TW" altLang="en-US" dirty="0"/>
              <a:t>圖示</a:t>
            </a:r>
            <a:r>
              <a:rPr lang="en-US" altLang="zh-TW" dirty="0"/>
              <a:t>)</a:t>
            </a:r>
            <a:r>
              <a:rPr lang="zh-TW" altLang="en-US" dirty="0"/>
              <a:t>介面對於受測者做出過馬路的困難度也較停車標誌容易，但比文字困難</a:t>
            </a:r>
            <a:endParaRPr lang="en-US" altLang="zh-TW" dirty="0">
              <a:solidFill>
                <a:srgbClr val="333333"/>
              </a:solidFill>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5"/>
          </p:nvPr>
        </p:nvSpPr>
        <p:spPr/>
        <p:txBody>
          <a:bodyPr/>
          <a:lstStyle/>
          <a:p>
            <a:fld id="{2687C09B-B4CB-40BB-A40D-D2AAF7B27DBD}" type="slidenum">
              <a:rPr lang="zh-TW" altLang="en-US" smtClean="0"/>
              <a:t>31</a:t>
            </a:fld>
            <a:endParaRPr lang="zh-TW" altLang="en-US"/>
          </a:p>
        </p:txBody>
      </p:sp>
    </p:spTree>
    <p:extLst>
      <p:ext uri="{BB962C8B-B14F-4D97-AF65-F5344CB8AC3E}">
        <p14:creationId xmlns:p14="http://schemas.microsoft.com/office/powerpoint/2010/main" val="1650062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X</a:t>
            </a:r>
            <a:r>
              <a:rPr lang="zh-TW" altLang="en-US" dirty="0"/>
              <a:t>軸是不同介面設計， </a:t>
            </a:r>
            <a:r>
              <a:rPr lang="en-US" altLang="zh-TW" dirty="0"/>
              <a:t>y</a:t>
            </a:r>
            <a:r>
              <a:rPr lang="zh-TW" altLang="en-US" dirty="0"/>
              <a:t>軸是決定過馬路的時間，單位是秒數</a:t>
            </a:r>
            <a:endParaRPr lang="en-US" altLang="zh-TW" dirty="0"/>
          </a:p>
          <a:p>
            <a:r>
              <a:rPr lang="en-US" altLang="zh-TW" dirty="0"/>
              <a:t>Walk in text </a:t>
            </a:r>
            <a:r>
              <a:rPr lang="zh-TW" altLang="en-US" dirty="0"/>
              <a:t>文字</a:t>
            </a:r>
            <a:endParaRPr lang="en-US" altLang="zh-TW" dirty="0"/>
          </a:p>
          <a:p>
            <a:r>
              <a:rPr lang="en-US" altLang="zh-TW" dirty="0"/>
              <a:t>Pedestrian Silhouette </a:t>
            </a:r>
            <a:r>
              <a:rPr lang="zh-TW" altLang="en-US" dirty="0"/>
              <a:t>圖示 行人輪廓</a:t>
            </a:r>
            <a:endParaRPr lang="en-US" altLang="zh-TW" dirty="0"/>
          </a:p>
          <a:p>
            <a:r>
              <a:rPr lang="en-US" altLang="zh-TW" dirty="0"/>
              <a:t>Voice Message </a:t>
            </a:r>
            <a:r>
              <a:rPr lang="zh-TW" altLang="en-US" dirty="0"/>
              <a:t>聲音</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Stop sign </a:t>
            </a:r>
            <a:r>
              <a:rPr lang="zh-TW" altLang="en-US" dirty="0"/>
              <a:t>文字</a:t>
            </a:r>
            <a:r>
              <a:rPr lang="en-US" altLang="zh-TW" dirty="0"/>
              <a:t>+</a:t>
            </a:r>
            <a:r>
              <a:rPr lang="zh-TW" altLang="en-US" dirty="0"/>
              <a:t>圖示 </a:t>
            </a:r>
            <a:r>
              <a:rPr lang="en-US" altLang="zh-TW" dirty="0">
                <a:solidFill>
                  <a:srgbClr val="333333"/>
                </a:solidFill>
                <a:latin typeface="-apple-system"/>
              </a:rPr>
              <a:t>STOP+</a:t>
            </a:r>
            <a:r>
              <a:rPr lang="zh-TW" altLang="en-US" dirty="0">
                <a:solidFill>
                  <a:srgbClr val="333333"/>
                </a:solidFill>
                <a:latin typeface="-apple-system"/>
              </a:rPr>
              <a:t>紅色八邊形</a:t>
            </a:r>
            <a:endParaRPr lang="en-US" altLang="zh-TW" dirty="0">
              <a:solidFill>
                <a:srgbClr val="333333"/>
              </a:solidFill>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認為停車標誌是最令人困惑的，不知道是車子會停下來，還是行人要停下來</a:t>
            </a:r>
          </a:p>
        </p:txBody>
      </p:sp>
      <p:sp>
        <p:nvSpPr>
          <p:cNvPr id="4" name="投影片編號版面配置區 3"/>
          <p:cNvSpPr>
            <a:spLocks noGrp="1"/>
          </p:cNvSpPr>
          <p:nvPr>
            <p:ph type="sldNum" sz="quarter" idx="5"/>
          </p:nvPr>
        </p:nvSpPr>
        <p:spPr/>
        <p:txBody>
          <a:bodyPr/>
          <a:lstStyle/>
          <a:p>
            <a:fld id="{2687C09B-B4CB-40BB-A40D-D2AAF7B27DBD}" type="slidenum">
              <a:rPr lang="zh-TW" altLang="en-US" smtClean="0"/>
              <a:t>32</a:t>
            </a:fld>
            <a:endParaRPr lang="zh-TW" altLang="en-US"/>
          </a:p>
        </p:txBody>
      </p:sp>
    </p:spTree>
    <p:extLst>
      <p:ext uri="{BB962C8B-B14F-4D97-AF65-F5344CB8AC3E}">
        <p14:creationId xmlns:p14="http://schemas.microsoft.com/office/powerpoint/2010/main" val="2901719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所以作者就說可能要對幼童進行培訓、教育，教導幼童如何與不同介面的自動駕駛汽車互動</a:t>
            </a:r>
          </a:p>
        </p:txBody>
      </p:sp>
      <p:sp>
        <p:nvSpPr>
          <p:cNvPr id="4" name="投影片編號版面配置區 3"/>
          <p:cNvSpPr>
            <a:spLocks noGrp="1"/>
          </p:cNvSpPr>
          <p:nvPr>
            <p:ph type="sldNum" sz="quarter" idx="5"/>
          </p:nvPr>
        </p:nvSpPr>
        <p:spPr/>
        <p:txBody>
          <a:bodyPr/>
          <a:lstStyle/>
          <a:p>
            <a:fld id="{2687C09B-B4CB-40BB-A40D-D2AAF7B27DBD}" type="slidenum">
              <a:rPr lang="zh-TW" altLang="en-US" smtClean="0"/>
              <a:t>34</a:t>
            </a:fld>
            <a:endParaRPr lang="zh-TW" altLang="en-US"/>
          </a:p>
        </p:txBody>
      </p:sp>
    </p:spTree>
    <p:extLst>
      <p:ext uri="{BB962C8B-B14F-4D97-AF65-F5344CB8AC3E}">
        <p14:creationId xmlns:p14="http://schemas.microsoft.com/office/powerpoint/2010/main" val="3944293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lvl="1">
              <a:lnSpc>
                <a:spcPct val="125000"/>
              </a:lnSpc>
              <a:spcBef>
                <a:spcPts val="300"/>
              </a:spcBef>
              <a:spcAft>
                <a:spcPts val="300"/>
              </a:spcAft>
              <a:buFont typeface="Arial" panose="020B0604020202020204" pitchFamily="34" charset="0"/>
              <a:buNone/>
            </a:pPr>
            <a:r>
              <a:rPr lang="zh-TW" altLang="en-US" sz="1200" dirty="0"/>
              <a:t>剩餘時間</a:t>
            </a:r>
            <a:r>
              <a:rPr lang="en-US" altLang="zh-TW" sz="1200" dirty="0"/>
              <a:t>(Time Left to Spare, TLS)(</a:t>
            </a:r>
            <a:r>
              <a:rPr lang="zh-TW" altLang="en-US" sz="1200" dirty="0"/>
              <a:t>秒</a:t>
            </a:r>
            <a:r>
              <a:rPr lang="en-US" altLang="zh-TW" sz="1200" dirty="0"/>
              <a:t>)</a:t>
            </a:r>
            <a:r>
              <a:rPr lang="zh-TW" altLang="en-US" sz="1200" dirty="0"/>
              <a:t>：當受測者穿過第一條車道時，先測量一次車輛到受測者的步行路徑，穿過第二條時再測量一次，取較短者</a:t>
            </a:r>
            <a:endParaRPr lang="en-US" altLang="zh-TW" sz="1200" dirty="0"/>
          </a:p>
          <a:p>
            <a:pPr marL="0" lvl="1">
              <a:lnSpc>
                <a:spcPct val="125000"/>
              </a:lnSpc>
              <a:spcBef>
                <a:spcPts val="300"/>
              </a:spcBef>
              <a:spcAft>
                <a:spcPts val="300"/>
              </a:spcAft>
              <a:buFont typeface="Arial" panose="020B0604020202020204" pitchFamily="34" charset="0"/>
              <a:buNone/>
            </a:pPr>
            <a:r>
              <a:rPr lang="zh-TW" altLang="en-US" sz="1200" dirty="0"/>
              <a:t>對機會的反應時間</a:t>
            </a:r>
            <a:r>
              <a:rPr lang="en-US" altLang="zh-TW" sz="1200" dirty="0"/>
              <a:t>(</a:t>
            </a:r>
            <a:r>
              <a:rPr lang="zh-TW" altLang="en-US" sz="1200" dirty="0"/>
              <a:t>秒</a:t>
            </a:r>
            <a:r>
              <a:rPr lang="en-US" altLang="zh-TW" sz="1200" dirty="0"/>
              <a:t>)</a:t>
            </a:r>
            <a:r>
              <a:rPr lang="zh-TW" altLang="en-US" sz="1200" dirty="0"/>
              <a:t>：最後一輛車通過到受測者開始過馬路</a:t>
            </a:r>
            <a:r>
              <a:rPr lang="en-US" altLang="zh-TW" sz="1200" dirty="0"/>
              <a:t>(</a:t>
            </a:r>
            <a:r>
              <a:rPr lang="zh-TW" altLang="en-US" sz="1200" dirty="0"/>
              <a:t>按下按鈕</a:t>
            </a:r>
            <a:r>
              <a:rPr lang="en-US" altLang="zh-TW" sz="1200" dirty="0"/>
              <a:t>)</a:t>
            </a:r>
            <a:r>
              <a:rPr lang="zh-TW" altLang="en-US" sz="1200" dirty="0"/>
              <a:t>所經過的時間</a:t>
            </a:r>
            <a:endParaRPr lang="en-US" altLang="zh-TW" sz="1200" dirty="0"/>
          </a:p>
          <a:p>
            <a:pPr marL="0" lvl="1">
              <a:lnSpc>
                <a:spcPct val="125000"/>
              </a:lnSpc>
              <a:spcBef>
                <a:spcPts val="300"/>
              </a:spcBef>
              <a:spcAft>
                <a:spcPts val="300"/>
              </a:spcAft>
              <a:buFont typeface="Arial" panose="020B0604020202020204" pitchFamily="34" charset="0"/>
              <a:buNone/>
            </a:pPr>
            <a:endParaRPr lang="en-US" altLang="zh-TW" sz="1200" dirty="0"/>
          </a:p>
          <a:p>
            <a:pPr marL="0" marR="0" lvl="1" indent="0" algn="l" defTabSz="914400" rtl="0" eaLnBrk="1" fontAlgn="auto" latinLnBrk="0" hangingPunct="1">
              <a:lnSpc>
                <a:spcPct val="125000"/>
              </a:lnSpc>
              <a:spcBef>
                <a:spcPts val="300"/>
              </a:spcBef>
              <a:spcAft>
                <a:spcPts val="300"/>
              </a:spcAft>
              <a:buClrTx/>
              <a:buSzTx/>
              <a:buFont typeface="Arial" panose="020B0604020202020204" pitchFamily="34" charset="0"/>
              <a:buNone/>
              <a:tabLst/>
              <a:defRPr/>
            </a:pPr>
            <a:r>
              <a:rPr lang="zh-TW" altLang="en-US" dirty="0"/>
              <a:t>藉由剩餘時間、反應時間，可以得出，兒童安全過馬路的能力低於成人，這與之前的相關研究相似</a:t>
            </a:r>
            <a:r>
              <a:rPr lang="en-US" altLang="zh-TW" dirty="0"/>
              <a:t>(Barton &amp; </a:t>
            </a:r>
            <a:r>
              <a:rPr lang="en-US" altLang="zh-TW" dirty="0" err="1"/>
              <a:t>Schwebel</a:t>
            </a:r>
            <a:r>
              <a:rPr lang="en-US" altLang="zh-TW" dirty="0"/>
              <a:t>, 2006; Meir, </a:t>
            </a:r>
            <a:r>
              <a:rPr lang="en-US" altLang="zh-TW" dirty="0" err="1"/>
              <a:t>Oron</a:t>
            </a:r>
            <a:r>
              <a:rPr lang="en-US" altLang="zh-TW" dirty="0"/>
              <a:t>-Gilad, &amp; </a:t>
            </a:r>
            <a:r>
              <a:rPr lang="en-US" altLang="zh-TW" dirty="0" err="1"/>
              <a:t>Parmet</a:t>
            </a:r>
            <a:r>
              <a:rPr lang="en-US" altLang="zh-TW" dirty="0"/>
              <a:t>, 2015a; O’Neal et al., 2018; </a:t>
            </a:r>
            <a:r>
              <a:rPr lang="en-US" altLang="zh-TW" dirty="0" err="1"/>
              <a:t>Plumert</a:t>
            </a:r>
            <a:r>
              <a:rPr lang="en-US" altLang="zh-TW" dirty="0"/>
              <a:t>, Kearney, &amp; Cremer, 2004; </a:t>
            </a:r>
            <a:r>
              <a:rPr lang="en-US" altLang="zh-TW" dirty="0" err="1"/>
              <a:t>Tabibi</a:t>
            </a:r>
            <a:r>
              <a:rPr lang="en-US" altLang="zh-TW" dirty="0"/>
              <a:t> &amp; Pfeffer, 2003, 2007; </a:t>
            </a:r>
            <a:r>
              <a:rPr lang="en-US" altLang="zh-TW" dirty="0" err="1"/>
              <a:t>Tapiro</a:t>
            </a:r>
            <a:r>
              <a:rPr lang="en-US" altLang="zh-TW" dirty="0"/>
              <a:t> et al., 2016, 2018; </a:t>
            </a:r>
            <a:r>
              <a:rPr lang="en-US" altLang="zh-TW" dirty="0" err="1"/>
              <a:t>Whitebread</a:t>
            </a:r>
            <a:r>
              <a:rPr lang="en-US" altLang="zh-TW" dirty="0"/>
              <a:t> &amp; Neilson, 2000)</a:t>
            </a:r>
            <a:r>
              <a:rPr lang="zh-TW" altLang="en-US" dirty="0"/>
              <a:t>。</a:t>
            </a:r>
            <a:endParaRPr lang="en-US" altLang="zh-TW" dirty="0"/>
          </a:p>
          <a:p>
            <a:pPr marL="0" lvl="1">
              <a:lnSpc>
                <a:spcPct val="125000"/>
              </a:lnSpc>
              <a:spcBef>
                <a:spcPts val="300"/>
              </a:spcBef>
              <a:spcAft>
                <a:spcPts val="300"/>
              </a:spcAft>
              <a:buFont typeface="Arial" panose="020B0604020202020204" pitchFamily="34" charset="0"/>
              <a:buNone/>
            </a:pPr>
            <a:endParaRPr lang="en-US" altLang="zh-TW" sz="1200" dirty="0"/>
          </a:p>
        </p:txBody>
      </p:sp>
      <p:sp>
        <p:nvSpPr>
          <p:cNvPr id="4" name="投影片編號版面配置區 3"/>
          <p:cNvSpPr>
            <a:spLocks noGrp="1"/>
          </p:cNvSpPr>
          <p:nvPr>
            <p:ph type="sldNum" sz="quarter" idx="5"/>
          </p:nvPr>
        </p:nvSpPr>
        <p:spPr/>
        <p:txBody>
          <a:bodyPr/>
          <a:lstStyle/>
          <a:p>
            <a:fld id="{B59CCEC2-BC8F-4921-93D6-B2082431CE9F}" type="slidenum">
              <a:rPr lang="zh-TW" altLang="en-US" smtClean="0"/>
              <a:t>3</a:t>
            </a:fld>
            <a:endParaRPr lang="zh-TW" altLang="en-US"/>
          </a:p>
        </p:txBody>
      </p:sp>
    </p:spTree>
    <p:extLst>
      <p:ext uri="{BB962C8B-B14F-4D97-AF65-F5344CB8AC3E}">
        <p14:creationId xmlns:p14="http://schemas.microsoft.com/office/powerpoint/2010/main" val="372330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59CCEC2-BC8F-4921-93D6-B2082431CE9F}" type="slidenum">
              <a:rPr lang="zh-TW" altLang="en-US" smtClean="0"/>
              <a:t>4</a:t>
            </a:fld>
            <a:endParaRPr lang="zh-TW" altLang="en-US"/>
          </a:p>
        </p:txBody>
      </p:sp>
    </p:spTree>
    <p:extLst>
      <p:ext uri="{BB962C8B-B14F-4D97-AF65-F5344CB8AC3E}">
        <p14:creationId xmlns:p14="http://schemas.microsoft.com/office/powerpoint/2010/main" val="744954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約旦的論文，</a:t>
            </a:r>
            <a:r>
              <a:rPr lang="zh-TW" altLang="en-US" b="0" i="0" dirty="0">
                <a:solidFill>
                  <a:srgbClr val="2E2E2E"/>
                </a:solidFill>
                <a:effectLst/>
                <a:latin typeface="NexusSerif"/>
              </a:rPr>
              <a:t>第一項活動是使用秒錶測量每個行人的穿越時間。第二個活動是在他</a:t>
            </a:r>
            <a:r>
              <a:rPr lang="en-US" altLang="zh-TW" b="0" i="0" dirty="0">
                <a:solidFill>
                  <a:srgbClr val="2E2E2E"/>
                </a:solidFill>
                <a:effectLst/>
                <a:latin typeface="NexusSerif"/>
              </a:rPr>
              <a:t>/</a:t>
            </a:r>
            <a:r>
              <a:rPr lang="zh-TW" altLang="en-US" b="0" i="0" dirty="0">
                <a:solidFill>
                  <a:srgbClr val="2E2E2E"/>
                </a:solidFill>
                <a:effectLst/>
                <a:latin typeface="NexusSerif"/>
              </a:rPr>
              <a:t>她完成穿越後詢問行人他</a:t>
            </a:r>
            <a:r>
              <a:rPr lang="en-US" altLang="zh-TW" b="0" i="0" dirty="0">
                <a:solidFill>
                  <a:srgbClr val="2E2E2E"/>
                </a:solidFill>
                <a:effectLst/>
                <a:latin typeface="NexusSerif"/>
              </a:rPr>
              <a:t>/</a:t>
            </a:r>
            <a:r>
              <a:rPr lang="zh-TW" altLang="en-US" b="0" i="0" dirty="0">
                <a:solidFill>
                  <a:srgbClr val="2E2E2E"/>
                </a:solidFill>
                <a:effectLst/>
                <a:latin typeface="NexusSerif"/>
              </a:rPr>
              <a:t>她的年齡以及記下行人的性別，</a:t>
            </a:r>
            <a:endParaRPr lang="zh-TW" altLang="en-US" dirty="0"/>
          </a:p>
        </p:txBody>
      </p:sp>
      <p:sp>
        <p:nvSpPr>
          <p:cNvPr id="4" name="投影片編號版面配置區 3"/>
          <p:cNvSpPr>
            <a:spLocks noGrp="1"/>
          </p:cNvSpPr>
          <p:nvPr>
            <p:ph type="sldNum" sz="quarter" idx="5"/>
          </p:nvPr>
        </p:nvSpPr>
        <p:spPr/>
        <p:txBody>
          <a:bodyPr/>
          <a:lstStyle/>
          <a:p>
            <a:fld id="{B59CCEC2-BC8F-4921-93D6-B2082431CE9F}" type="slidenum">
              <a:rPr lang="zh-TW" altLang="en-US" smtClean="0"/>
              <a:t>5</a:t>
            </a:fld>
            <a:endParaRPr lang="zh-TW" altLang="en-US"/>
          </a:p>
        </p:txBody>
      </p:sp>
    </p:spTree>
    <p:extLst>
      <p:ext uri="{BB962C8B-B14F-4D97-AF65-F5344CB8AC3E}">
        <p14:creationId xmlns:p14="http://schemas.microsoft.com/office/powerpoint/2010/main" val="1180117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澳洲 墨爾本的論文，</a:t>
            </a:r>
            <a:r>
              <a:rPr lang="zh-TW" altLang="en-US" b="0" i="0" dirty="0">
                <a:solidFill>
                  <a:srgbClr val="2E2E2E"/>
                </a:solidFill>
                <a:effectLst/>
                <a:latin typeface="NexusSerif"/>
              </a:rPr>
              <a:t>第一項活動是使用秒錶測量每個行人的穿越時間。第二個活動是在他</a:t>
            </a:r>
            <a:r>
              <a:rPr lang="en-US" altLang="zh-TW" b="0" i="0" dirty="0">
                <a:solidFill>
                  <a:srgbClr val="2E2E2E"/>
                </a:solidFill>
                <a:effectLst/>
                <a:latin typeface="NexusSerif"/>
              </a:rPr>
              <a:t>/</a:t>
            </a:r>
            <a:r>
              <a:rPr lang="zh-TW" altLang="en-US" b="0" i="0" dirty="0">
                <a:solidFill>
                  <a:srgbClr val="2E2E2E"/>
                </a:solidFill>
                <a:effectLst/>
                <a:latin typeface="NexusSerif"/>
              </a:rPr>
              <a:t>她完成穿越後詢問行人他</a:t>
            </a:r>
            <a:r>
              <a:rPr lang="en-US" altLang="zh-TW" b="0" i="0" dirty="0">
                <a:solidFill>
                  <a:srgbClr val="2E2E2E"/>
                </a:solidFill>
                <a:effectLst/>
                <a:latin typeface="NexusSerif"/>
              </a:rPr>
              <a:t>/</a:t>
            </a:r>
            <a:r>
              <a:rPr lang="zh-TW" altLang="en-US" b="0" i="0" dirty="0">
                <a:solidFill>
                  <a:srgbClr val="2E2E2E"/>
                </a:solidFill>
                <a:effectLst/>
                <a:latin typeface="NexusSerif"/>
              </a:rPr>
              <a:t>她的年齡以及記下行人的性別，</a:t>
            </a:r>
            <a:endParaRPr lang="zh-TW" altLang="en-US" dirty="0"/>
          </a:p>
        </p:txBody>
      </p:sp>
      <p:sp>
        <p:nvSpPr>
          <p:cNvPr id="4" name="投影片編號版面配置區 3"/>
          <p:cNvSpPr>
            <a:spLocks noGrp="1"/>
          </p:cNvSpPr>
          <p:nvPr>
            <p:ph type="sldNum" sz="quarter" idx="5"/>
          </p:nvPr>
        </p:nvSpPr>
        <p:spPr/>
        <p:txBody>
          <a:bodyPr/>
          <a:lstStyle/>
          <a:p>
            <a:fld id="{B59CCEC2-BC8F-4921-93D6-B2082431CE9F}" type="slidenum">
              <a:rPr lang="zh-TW" altLang="en-US" smtClean="0"/>
              <a:t>6</a:t>
            </a:fld>
            <a:endParaRPr lang="zh-TW" altLang="en-US"/>
          </a:p>
        </p:txBody>
      </p:sp>
    </p:spTree>
    <p:extLst>
      <p:ext uri="{BB962C8B-B14F-4D97-AF65-F5344CB8AC3E}">
        <p14:creationId xmlns:p14="http://schemas.microsoft.com/office/powerpoint/2010/main" val="2287142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探討決定過馬路的時間、穿越時間、發生碰撞的狀況</a:t>
            </a:r>
            <a:endParaRPr lang="en-US" altLang="zh-TW" dirty="0"/>
          </a:p>
          <a:p>
            <a:pPr marL="171450" indent="-171450">
              <a:buFont typeface="Arial" panose="020B0604020202020204" pitchFamily="34" charset="0"/>
              <a:buChar char="•"/>
            </a:pPr>
            <a:r>
              <a:rPr lang="zh-TW" altLang="en-US" dirty="0"/>
              <a:t>在決定過馬路的時間中，不同的交通狀況與年齡組有顯著的交互作用，發現年輕人在雙向皆為自動駕駛的狀況</a:t>
            </a:r>
            <a:r>
              <a:rPr lang="en-US" altLang="zh-TW" dirty="0"/>
              <a:t>(</a:t>
            </a:r>
            <a:r>
              <a:rPr lang="zh-TW" altLang="en-US" dirty="0"/>
              <a:t>狀況</a:t>
            </a:r>
            <a:r>
              <a:rPr lang="en-US" altLang="zh-TW" dirty="0"/>
              <a:t>4)</a:t>
            </a:r>
            <a:r>
              <a:rPr lang="zh-TW" altLang="en-US" dirty="0"/>
              <a:t>時，明顯較老年人開始時間晚。</a:t>
            </a:r>
            <a:endParaRPr lang="en-US" altLang="zh-TW" dirty="0"/>
          </a:p>
          <a:p>
            <a:pPr marL="171450" indent="-171450">
              <a:buFont typeface="Arial" panose="020B0604020202020204" pitchFamily="34" charset="0"/>
              <a:buChar char="•"/>
            </a:pPr>
            <a:r>
              <a:rPr lang="zh-TW" altLang="en-US" dirty="0"/>
              <a:t>在穿越時間中，年輕受測者過馬路的速度明顯較年長組速度快</a:t>
            </a:r>
            <a:endParaRPr lang="en-US" altLang="zh-TW" dirty="0"/>
          </a:p>
          <a:p>
            <a:pPr marL="171450" indent="-171450">
              <a:buFont typeface="Arial" panose="020B0604020202020204" pitchFamily="34" charset="0"/>
              <a:buChar char="•"/>
            </a:pPr>
            <a:r>
              <a:rPr lang="zh-TW" altLang="en-US" dirty="0"/>
              <a:t>年長組發生碰撞的機率明顯高於年輕組</a:t>
            </a:r>
          </a:p>
        </p:txBody>
      </p:sp>
      <p:sp>
        <p:nvSpPr>
          <p:cNvPr id="4" name="投影片編號版面配置區 3"/>
          <p:cNvSpPr>
            <a:spLocks noGrp="1"/>
          </p:cNvSpPr>
          <p:nvPr>
            <p:ph type="sldNum" sz="quarter" idx="5"/>
          </p:nvPr>
        </p:nvSpPr>
        <p:spPr/>
        <p:txBody>
          <a:bodyPr/>
          <a:lstStyle/>
          <a:p>
            <a:fld id="{B59CCEC2-BC8F-4921-93D6-B2082431CE9F}" type="slidenum">
              <a:rPr lang="zh-TW" altLang="en-US" smtClean="0"/>
              <a:t>7</a:t>
            </a:fld>
            <a:endParaRPr lang="zh-TW" altLang="en-US"/>
          </a:p>
        </p:txBody>
      </p:sp>
    </p:spTree>
    <p:extLst>
      <p:ext uri="{BB962C8B-B14F-4D97-AF65-F5344CB8AC3E}">
        <p14:creationId xmlns:p14="http://schemas.microsoft.com/office/powerpoint/2010/main" val="1798679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使用類似於隧道的模擬器，</a:t>
            </a:r>
            <a:r>
              <a:rPr lang="zh-TW" altLang="en-US" b="0" i="0" dirty="0">
                <a:solidFill>
                  <a:srgbClr val="2E2E2E"/>
                </a:solidFill>
                <a:effectLst/>
                <a:latin typeface="NexusSerif"/>
              </a:rPr>
              <a:t>行人可以在其中行走達 </a:t>
            </a:r>
            <a:r>
              <a:rPr lang="en-US" altLang="zh-TW" b="0" i="0" dirty="0">
                <a:solidFill>
                  <a:srgbClr val="2E2E2E"/>
                </a:solidFill>
                <a:effectLst/>
                <a:latin typeface="NexusSerif"/>
              </a:rPr>
              <a:t>7 </a:t>
            </a:r>
            <a:r>
              <a:rPr lang="zh-TW" altLang="en-US" b="0" i="0" dirty="0">
                <a:solidFill>
                  <a:srgbClr val="2E2E2E"/>
                </a:solidFill>
                <a:effectLst/>
                <a:latin typeface="NexusSerif"/>
              </a:rPr>
              <a:t>公尺</a:t>
            </a:r>
            <a:r>
              <a:rPr lang="en-US" altLang="zh-TW" b="0" i="0" dirty="0">
                <a:solidFill>
                  <a:srgbClr val="2E2E2E"/>
                </a:solidFill>
                <a:effectLst/>
                <a:latin typeface="NexusSerif"/>
              </a:rPr>
              <a:t>(</a:t>
            </a:r>
            <a:r>
              <a:rPr lang="zh-TW" altLang="en-US" b="0" i="0" dirty="0">
                <a:solidFill>
                  <a:srgbClr val="2E2E2E"/>
                </a:solidFill>
                <a:effectLst/>
                <a:latin typeface="NexusSerif"/>
              </a:rPr>
              <a:t>總長</a:t>
            </a:r>
            <a:r>
              <a:rPr lang="en-US" altLang="zh-TW" b="0" i="0" dirty="0">
                <a:solidFill>
                  <a:srgbClr val="2E2E2E"/>
                </a:solidFill>
                <a:effectLst/>
                <a:latin typeface="NexusSerif"/>
              </a:rPr>
              <a:t>)</a:t>
            </a:r>
            <a:r>
              <a:rPr lang="zh-TW" altLang="en-US" b="0" i="0" dirty="0">
                <a:solidFill>
                  <a:srgbClr val="2E2E2E"/>
                </a:solidFill>
                <a:effectLst/>
                <a:latin typeface="NexusSerif"/>
              </a:rPr>
              <a:t>。每個屏幕 高</a:t>
            </a:r>
            <a:r>
              <a:rPr lang="en-US" altLang="zh-TW" b="0" i="0" dirty="0">
                <a:solidFill>
                  <a:srgbClr val="2E2E2E"/>
                </a:solidFill>
                <a:effectLst/>
                <a:latin typeface="NexusSerif"/>
              </a:rPr>
              <a:t>2.55 m</a:t>
            </a:r>
            <a:r>
              <a:rPr lang="zh-TW" altLang="en-US" b="0" i="0" dirty="0">
                <a:solidFill>
                  <a:srgbClr val="2E2E2E"/>
                </a:solidFill>
                <a:effectLst/>
                <a:latin typeface="NexusSerif"/>
              </a:rPr>
              <a:t>，寬</a:t>
            </a:r>
            <a:r>
              <a:rPr lang="en-US" altLang="zh-TW" b="0" i="0" dirty="0">
                <a:solidFill>
                  <a:srgbClr val="2E2E2E"/>
                </a:solidFill>
                <a:effectLst/>
                <a:latin typeface="NexusSerif"/>
              </a:rPr>
              <a:t>1.88  m</a:t>
            </a:r>
            <a:r>
              <a:rPr lang="zh-TW" altLang="en-US" b="0" i="0" dirty="0">
                <a:solidFill>
                  <a:srgbClr val="2E2E2E"/>
                </a:solidFill>
                <a:effectLst/>
                <a:latin typeface="NexusSerif"/>
              </a:rPr>
              <a:t>，</a:t>
            </a:r>
            <a:r>
              <a:rPr lang="en-US" altLang="zh-TW" b="0" i="0" dirty="0">
                <a:solidFill>
                  <a:srgbClr val="2E2E2E"/>
                </a:solidFill>
                <a:effectLst/>
                <a:latin typeface="NexusSerif"/>
              </a:rPr>
              <a:t>5.70 </a:t>
            </a:r>
            <a:r>
              <a:rPr lang="zh-TW" altLang="en-US" b="0" i="0" dirty="0">
                <a:solidFill>
                  <a:srgbClr val="2E2E2E"/>
                </a:solidFill>
                <a:effectLst/>
                <a:latin typeface="NexusSerif"/>
              </a:rPr>
              <a:t>米寬的人行道到人行道的雙向城市街道，可調節的安全帶</a:t>
            </a:r>
            <a:endParaRPr lang="zh-TW" altLang="en-US" dirty="0"/>
          </a:p>
        </p:txBody>
      </p:sp>
      <p:sp>
        <p:nvSpPr>
          <p:cNvPr id="4" name="投影片編號版面配置區 3"/>
          <p:cNvSpPr>
            <a:spLocks noGrp="1"/>
          </p:cNvSpPr>
          <p:nvPr>
            <p:ph type="sldNum" sz="quarter" idx="5"/>
          </p:nvPr>
        </p:nvSpPr>
        <p:spPr/>
        <p:txBody>
          <a:bodyPr/>
          <a:lstStyle/>
          <a:p>
            <a:fld id="{B59CCEC2-BC8F-4921-93D6-B2082431CE9F}" type="slidenum">
              <a:rPr lang="zh-TW" altLang="en-US" smtClean="0"/>
              <a:t>8</a:t>
            </a:fld>
            <a:endParaRPr lang="zh-TW" altLang="en-US"/>
          </a:p>
        </p:txBody>
      </p:sp>
    </p:spTree>
    <p:extLst>
      <p:ext uri="{BB962C8B-B14F-4D97-AF65-F5344CB8AC3E}">
        <p14:creationId xmlns:p14="http://schemas.microsoft.com/office/powerpoint/2010/main" val="2670859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2" indent="0" algn="l" defTabSz="914400" rtl="0" eaLnBrk="1" fontAlgn="auto" latinLnBrk="0" hangingPunct="1">
              <a:lnSpc>
                <a:spcPct val="125000"/>
              </a:lnSpc>
              <a:spcBef>
                <a:spcPts val="300"/>
              </a:spcBef>
              <a:spcAft>
                <a:spcPts val="300"/>
              </a:spcAft>
              <a:buClrTx/>
              <a:buSzTx/>
              <a:buFont typeface="Wingdings" panose="05000000000000000000" pitchFamily="2" charset="2"/>
              <a:buNone/>
              <a:tabLst/>
              <a:defRPr/>
            </a:pPr>
            <a:r>
              <a:rPr lang="zh-TW" altLang="en-US" sz="1200" dirty="0"/>
              <a:t>文字：告訴行人自動駕駛汽車目前及未來的狀況，</a:t>
            </a:r>
            <a:r>
              <a:rPr lang="zh-TW" altLang="en-US" b="0" i="0" dirty="0">
                <a:solidFill>
                  <a:srgbClr val="EA4335"/>
                </a:solidFill>
                <a:effectLst/>
                <a:latin typeface="arial" panose="020B0604020202020204" pitchFamily="34" charset="0"/>
              </a:rPr>
              <a:t>傳達自動駕駛汽車的意圖</a:t>
            </a:r>
            <a:endParaRPr lang="en-US" altLang="zh-TW" sz="1200" dirty="0"/>
          </a:p>
          <a:p>
            <a:pPr marL="0" marR="0" lvl="2" indent="0" algn="l" defTabSz="914400" rtl="0" eaLnBrk="1" fontAlgn="auto" latinLnBrk="0" hangingPunct="1">
              <a:lnSpc>
                <a:spcPct val="125000"/>
              </a:lnSpc>
              <a:spcBef>
                <a:spcPts val="300"/>
              </a:spcBef>
              <a:spcAft>
                <a:spcPts val="300"/>
              </a:spcAft>
              <a:buClrTx/>
              <a:buSzTx/>
              <a:buFont typeface="Wingdings" panose="05000000000000000000" pitchFamily="2" charset="2"/>
              <a:buNone/>
              <a:tabLst/>
              <a:defRPr/>
            </a:pPr>
            <a:r>
              <a:rPr lang="zh-TW" altLang="en-US" sz="1200" dirty="0"/>
              <a:t>標誌：基於道路交通管理標誌統一守則</a:t>
            </a:r>
            <a:r>
              <a:rPr lang="en-US" altLang="zh-TW" sz="1200" dirty="0"/>
              <a:t>(MUTCD, 2012)</a:t>
            </a:r>
            <a:r>
              <a:rPr lang="zh-TW" altLang="en-US" sz="1200" dirty="0"/>
              <a:t>的標準符號，建議行人過不過馬路，</a:t>
            </a:r>
            <a:r>
              <a:rPr lang="zh-TW" altLang="en-US" b="0" i="0" dirty="0">
                <a:solidFill>
                  <a:srgbClr val="202124"/>
                </a:solidFill>
                <a:effectLst/>
                <a:latin typeface="arial" panose="020B0604020202020204" pitchFamily="34" charset="0"/>
              </a:rPr>
              <a:t>閃爍的手：汽車正在停止</a:t>
            </a:r>
            <a:endParaRPr lang="en-US" altLang="zh-TW" sz="1200" dirty="0"/>
          </a:p>
          <a:p>
            <a:r>
              <a:rPr lang="zh-TW" altLang="en-US" sz="1200" dirty="0"/>
              <a:t>動畫眼睛</a:t>
            </a:r>
            <a:r>
              <a:rPr lang="en-US" altLang="zh-TW" sz="1200" dirty="0"/>
              <a:t>(Chang et al., 2017)</a:t>
            </a:r>
            <a:r>
              <a:rPr lang="zh-TW" altLang="en-US" sz="1200" dirty="0"/>
              <a:t>：</a:t>
            </a:r>
            <a:r>
              <a:rPr lang="zh-TW" altLang="en-US" b="0" i="0" dirty="0">
                <a:solidFill>
                  <a:srgbClr val="202124"/>
                </a:solidFill>
                <a:effectLst/>
                <a:latin typeface="arial" panose="020B0604020202020204" pitchFamily="34" charset="0"/>
              </a:rPr>
              <a:t>眼睛：眼睛睜開表示行人可以穿越，</a:t>
            </a:r>
            <a:r>
              <a:rPr lang="zh-TW" altLang="en-US" b="0" i="0" dirty="0">
                <a:solidFill>
                  <a:srgbClr val="666666"/>
                </a:solidFill>
                <a:effectLst/>
                <a:latin typeface="Nexus Sans Pro"/>
              </a:rPr>
              <a:t>汽車看著行人以表明它打算停車。</a:t>
            </a:r>
            <a:endParaRPr lang="zh-TW" altLang="en-US" dirty="0"/>
          </a:p>
          <a:p>
            <a:pPr marL="0" marR="0" lvl="2" indent="0" algn="l" defTabSz="914400" rtl="0" eaLnBrk="1" fontAlgn="auto" latinLnBrk="0" hangingPunct="1">
              <a:lnSpc>
                <a:spcPct val="125000"/>
              </a:lnSpc>
              <a:spcBef>
                <a:spcPts val="300"/>
              </a:spcBef>
              <a:spcAft>
                <a:spcPts val="300"/>
              </a:spcAft>
              <a:buClrTx/>
              <a:buSzTx/>
              <a:buFont typeface="Wingdings" panose="05000000000000000000" pitchFamily="2" charset="2"/>
              <a:buNone/>
              <a:tabLst/>
              <a:defRPr/>
            </a:pPr>
            <a:r>
              <a:rPr lang="zh-TW" altLang="en-US" sz="1200" dirty="0"/>
              <a:t>反應時間  都沒有差異，在主觀評價</a:t>
            </a:r>
            <a:r>
              <a:rPr lang="en-US" altLang="zh-TW" sz="1200" dirty="0"/>
              <a:t>(</a:t>
            </a:r>
            <a:r>
              <a:rPr lang="zh-TW" altLang="en-US" dirty="0"/>
              <a:t>有效性、易用性、</a:t>
            </a:r>
            <a:r>
              <a:rPr lang="zh-TW" altLang="en-US" sz="1200" dirty="0"/>
              <a:t>實用性、安全性、</a:t>
            </a:r>
            <a:r>
              <a:rPr lang="zh-TW" altLang="en-US" dirty="0"/>
              <a:t>信任度</a:t>
            </a:r>
            <a:r>
              <a:rPr lang="en-US" altLang="zh-TW" dirty="0"/>
              <a:t>)</a:t>
            </a:r>
            <a:r>
              <a:rPr lang="zh-TW" altLang="en-US" dirty="0"/>
              <a:t>都是文字和標誌比動畫眼睛好，</a:t>
            </a:r>
            <a:endParaRPr lang="en-US" altLang="zh-TW" dirty="0"/>
          </a:p>
          <a:p>
            <a:pPr marL="0" marR="0" lvl="2" indent="0" algn="l" defTabSz="914400" rtl="0" eaLnBrk="1" fontAlgn="auto" latinLnBrk="0" hangingPunct="1">
              <a:lnSpc>
                <a:spcPct val="125000"/>
              </a:lnSpc>
              <a:spcBef>
                <a:spcPts val="300"/>
              </a:spcBef>
              <a:spcAft>
                <a:spcPts val="300"/>
              </a:spcAft>
              <a:buClrTx/>
              <a:buSzTx/>
              <a:buFont typeface="Wingdings" panose="05000000000000000000" pitchFamily="2" charset="2"/>
              <a:buNone/>
              <a:tabLst/>
              <a:defRPr/>
            </a:pPr>
            <a:endParaRPr lang="en-US" altLang="zh-TW" sz="1200" dirty="0"/>
          </a:p>
          <a:p>
            <a:pPr marL="0" marR="0" lvl="2" indent="0" algn="l" defTabSz="914400" rtl="0" eaLnBrk="1" fontAlgn="auto" latinLnBrk="0" hangingPunct="1">
              <a:lnSpc>
                <a:spcPct val="125000"/>
              </a:lnSpc>
              <a:spcBef>
                <a:spcPts val="300"/>
              </a:spcBef>
              <a:spcAft>
                <a:spcPts val="300"/>
              </a:spcAft>
              <a:buClrTx/>
              <a:buSzTx/>
              <a:buFont typeface="Wingdings" panose="05000000000000000000" pitchFamily="2" charset="2"/>
              <a:buNone/>
              <a:tabLst/>
              <a:defRPr/>
            </a:pPr>
            <a:r>
              <a:rPr lang="en-US" altLang="zh-TW" sz="1200" dirty="0"/>
              <a:t>Part2</a:t>
            </a:r>
            <a:r>
              <a:rPr lang="zh-TW" altLang="en-US" sz="1200" dirty="0"/>
              <a:t>：</a:t>
            </a:r>
            <a:endParaRPr lang="en-US" altLang="zh-TW" sz="1200" dirty="0"/>
          </a:p>
          <a:p>
            <a:pPr marL="0" marR="0" lvl="2" indent="0" algn="l" defTabSz="914400" rtl="0" eaLnBrk="1" fontAlgn="auto" latinLnBrk="0" hangingPunct="1">
              <a:lnSpc>
                <a:spcPct val="125000"/>
              </a:lnSpc>
              <a:spcBef>
                <a:spcPts val="300"/>
              </a:spcBef>
              <a:spcAft>
                <a:spcPts val="300"/>
              </a:spcAft>
              <a:buClrTx/>
              <a:buSzTx/>
              <a:buFont typeface="Wingdings" panose="05000000000000000000" pitchFamily="2" charset="2"/>
              <a:buNone/>
              <a:tabLst/>
              <a:defRPr/>
            </a:pPr>
            <a:r>
              <a:rPr lang="zh-TW" altLang="en-US" dirty="0"/>
              <a:t>因為讓</a:t>
            </a:r>
            <a:r>
              <a:rPr lang="en-US" altLang="zh-TW" dirty="0"/>
              <a:t>33.3%</a:t>
            </a:r>
            <a:r>
              <a:rPr lang="zh-TW" altLang="en-US" dirty="0"/>
              <a:t>的受測者感到困惑，將閃爍的手剔除來簡化設計</a:t>
            </a:r>
            <a:endParaRPr lang="en-US" altLang="zh-TW" dirty="0"/>
          </a:p>
          <a:p>
            <a:pPr marL="0" marR="0" lvl="2" indent="0" algn="l" defTabSz="914400" rtl="0" eaLnBrk="1" fontAlgn="auto" latinLnBrk="0" hangingPunct="1">
              <a:lnSpc>
                <a:spcPct val="125000"/>
              </a:lnSpc>
              <a:spcBef>
                <a:spcPts val="300"/>
              </a:spcBef>
              <a:spcAft>
                <a:spcPts val="300"/>
              </a:spcAft>
              <a:buClrTx/>
              <a:buSzTx/>
              <a:buFont typeface="Wingdings" panose="05000000000000000000" pitchFamily="2" charset="2"/>
              <a:buNone/>
              <a:tabLst/>
              <a:defRPr/>
            </a:pPr>
            <a:r>
              <a:rPr lang="zh-TW" altLang="en-US" dirty="0"/>
              <a:t>動畫眼睛因為反應時間最高且在主觀評價部分皆被評為最低，因此在第二階段也剔除動畫眼睛的設計</a:t>
            </a:r>
            <a:endParaRPr lang="en-US" altLang="zh-TW" dirty="0"/>
          </a:p>
          <a:p>
            <a:pPr marL="0" marR="0" lvl="2" indent="0" algn="l" defTabSz="914400" rtl="0" eaLnBrk="1" fontAlgn="auto" latinLnBrk="0" hangingPunct="1">
              <a:lnSpc>
                <a:spcPct val="125000"/>
              </a:lnSpc>
              <a:spcBef>
                <a:spcPts val="300"/>
              </a:spcBef>
              <a:spcAft>
                <a:spcPts val="300"/>
              </a:spcAft>
              <a:buClrTx/>
              <a:buSzTx/>
              <a:buFont typeface="Wingdings" panose="05000000000000000000" pitchFamily="2" charset="2"/>
              <a:buNone/>
              <a:tabLst/>
              <a:defRPr/>
            </a:pPr>
            <a:r>
              <a:rPr lang="zh-TW" altLang="en-US" dirty="0"/>
              <a:t>雖然沒有顯著差異，速度界面的平均反應時間，與文字、標誌和混合界面相比，是最短的。</a:t>
            </a:r>
            <a:endParaRPr lang="en-US" altLang="zh-TW" dirty="0"/>
          </a:p>
          <a:p>
            <a:pPr marL="0" marR="0" lvl="2" indent="0" algn="l" defTabSz="914400" rtl="0" eaLnBrk="1" fontAlgn="auto" latinLnBrk="0" hangingPunct="1">
              <a:lnSpc>
                <a:spcPct val="125000"/>
              </a:lnSpc>
              <a:spcBef>
                <a:spcPts val="300"/>
              </a:spcBef>
              <a:spcAft>
                <a:spcPts val="300"/>
              </a:spcAft>
              <a:buClrTx/>
              <a:buSzTx/>
              <a:buFont typeface="Wingdings" panose="05000000000000000000" pitchFamily="2" charset="2"/>
              <a:buNone/>
              <a:tabLst/>
              <a:defRPr/>
            </a:pPr>
            <a:r>
              <a:rPr lang="zh-TW" altLang="en-US" dirty="0"/>
              <a:t>易用性：速度介面評分明顯高於標誌介面</a:t>
            </a:r>
          </a:p>
          <a:p>
            <a:pPr marL="0" marR="0" lvl="2" indent="0" algn="l" defTabSz="914400" rtl="0" eaLnBrk="1" fontAlgn="auto" latinLnBrk="0" hangingPunct="1">
              <a:lnSpc>
                <a:spcPct val="125000"/>
              </a:lnSpc>
              <a:spcBef>
                <a:spcPts val="300"/>
              </a:spcBef>
              <a:spcAft>
                <a:spcPts val="300"/>
              </a:spcAft>
              <a:buClrTx/>
              <a:buSzTx/>
              <a:buFont typeface="Wingdings" panose="05000000000000000000" pitchFamily="2" charset="2"/>
              <a:buNone/>
              <a:tabLst/>
              <a:defRPr/>
            </a:pPr>
            <a:r>
              <a:rPr lang="zh-TW" altLang="en-US" dirty="0"/>
              <a:t>安全性：標誌介面明顯低於混和介面及速度介面</a:t>
            </a:r>
            <a:endParaRPr lang="en-US" altLang="zh-TW" dirty="0"/>
          </a:p>
          <a:p>
            <a:pPr marL="0" marR="0" lvl="2" indent="0" algn="l" defTabSz="914400" rtl="0" eaLnBrk="1" fontAlgn="auto" latinLnBrk="0" hangingPunct="1">
              <a:lnSpc>
                <a:spcPct val="125000"/>
              </a:lnSpc>
              <a:spcBef>
                <a:spcPts val="300"/>
              </a:spcBef>
              <a:spcAft>
                <a:spcPts val="300"/>
              </a:spcAft>
              <a:buClrTx/>
              <a:buSzTx/>
              <a:buFont typeface="Wingdings" panose="05000000000000000000" pitchFamily="2" charset="2"/>
              <a:buNone/>
              <a:tabLst/>
              <a:defRPr/>
            </a:pPr>
            <a:r>
              <a:rPr lang="zh-TW" altLang="en-US" dirty="0"/>
              <a:t>車速被認為是行人做出過馬路的決策時最重要的資訊來源，因此，需要設計關於自動駕駛的車速與行人互動，這與其他現有研究所提出的建議相吻合</a:t>
            </a:r>
            <a:r>
              <a:rPr lang="en-US" altLang="zh-TW" dirty="0"/>
              <a:t>(</a:t>
            </a:r>
            <a:r>
              <a:rPr lang="en-US" altLang="zh-TW" dirty="0" err="1"/>
              <a:t>Domeyer</a:t>
            </a:r>
            <a:r>
              <a:rPr lang="en-US" altLang="zh-TW" dirty="0"/>
              <a:t> et al., 2020; </a:t>
            </a:r>
            <a:r>
              <a:rPr lang="en-US" altLang="zh-TW" dirty="0" err="1"/>
              <a:t>Risto</a:t>
            </a:r>
            <a:r>
              <a:rPr lang="en-US" altLang="zh-TW" dirty="0"/>
              <a:t> et al., 2017)</a:t>
            </a:r>
            <a:r>
              <a:rPr lang="zh-TW" altLang="en-US" dirty="0"/>
              <a:t>。</a:t>
            </a:r>
          </a:p>
          <a:p>
            <a:pPr marL="0" marR="0" lvl="2" indent="0" algn="l" defTabSz="914400" rtl="0" eaLnBrk="1" fontAlgn="auto" latinLnBrk="0" hangingPunct="1">
              <a:lnSpc>
                <a:spcPct val="125000"/>
              </a:lnSpc>
              <a:spcBef>
                <a:spcPts val="300"/>
              </a:spcBef>
              <a:spcAft>
                <a:spcPts val="300"/>
              </a:spcAft>
              <a:buClrTx/>
              <a:buSzTx/>
              <a:buFont typeface="Wingdings" panose="05000000000000000000" pitchFamily="2" charset="2"/>
              <a:buNone/>
              <a:tabLst/>
              <a:defRPr/>
            </a:pPr>
            <a:endParaRPr lang="zh-TW" altLang="en-US" dirty="0"/>
          </a:p>
          <a:p>
            <a:pPr marL="0" marR="0" lvl="2" indent="0" algn="l" defTabSz="914400" rtl="0" eaLnBrk="1" fontAlgn="auto" latinLnBrk="0" hangingPunct="1">
              <a:lnSpc>
                <a:spcPct val="125000"/>
              </a:lnSpc>
              <a:spcBef>
                <a:spcPts val="300"/>
              </a:spcBef>
              <a:spcAft>
                <a:spcPts val="300"/>
              </a:spcAft>
              <a:buClrTx/>
              <a:buSzTx/>
              <a:buFont typeface="Wingdings" panose="05000000000000000000" pitchFamily="2" charset="2"/>
              <a:buNone/>
              <a:tabLst/>
              <a:defRPr/>
            </a:pPr>
            <a:endParaRPr lang="en-US" altLang="zh-TW" dirty="0"/>
          </a:p>
          <a:p>
            <a:pPr marL="0" marR="0" lvl="2" indent="0" algn="l" defTabSz="914400" rtl="0" eaLnBrk="1" fontAlgn="auto" latinLnBrk="0" hangingPunct="1">
              <a:lnSpc>
                <a:spcPct val="125000"/>
              </a:lnSpc>
              <a:spcBef>
                <a:spcPts val="300"/>
              </a:spcBef>
              <a:spcAft>
                <a:spcPts val="300"/>
              </a:spcAft>
              <a:buClrTx/>
              <a:buSzTx/>
              <a:buFont typeface="Wingdings" panose="05000000000000000000" pitchFamily="2" charset="2"/>
              <a:buNone/>
              <a:tabLst/>
              <a:defRPr/>
            </a:pPr>
            <a:endParaRPr lang="en-US" altLang="zh-TW" sz="1200" dirty="0"/>
          </a:p>
          <a:p>
            <a:pPr marL="0" lvl="2">
              <a:lnSpc>
                <a:spcPct val="125000"/>
              </a:lnSpc>
              <a:spcBef>
                <a:spcPts val="300"/>
              </a:spcBef>
              <a:spcAft>
                <a:spcPts val="300"/>
              </a:spcAft>
              <a:buFont typeface="Wingdings" panose="05000000000000000000" pitchFamily="2" charset="2"/>
              <a:buNone/>
            </a:pPr>
            <a:endParaRPr lang="en-US" altLang="zh-TW" sz="1200" dirty="0"/>
          </a:p>
          <a:p>
            <a:endParaRPr lang="zh-TW" altLang="en-US" dirty="0"/>
          </a:p>
        </p:txBody>
      </p:sp>
      <p:sp>
        <p:nvSpPr>
          <p:cNvPr id="4" name="投影片編號版面配置區 3"/>
          <p:cNvSpPr>
            <a:spLocks noGrp="1"/>
          </p:cNvSpPr>
          <p:nvPr>
            <p:ph type="sldNum" sz="quarter" idx="5"/>
          </p:nvPr>
        </p:nvSpPr>
        <p:spPr/>
        <p:txBody>
          <a:bodyPr/>
          <a:lstStyle/>
          <a:p>
            <a:fld id="{2687C09B-B4CB-40BB-A40D-D2AAF7B27DBD}" type="slidenum">
              <a:rPr lang="zh-TW" altLang="en-US" smtClean="0"/>
              <a:t>10</a:t>
            </a:fld>
            <a:endParaRPr lang="zh-TW" altLang="en-US"/>
          </a:p>
        </p:txBody>
      </p:sp>
    </p:spTree>
    <p:extLst>
      <p:ext uri="{BB962C8B-B14F-4D97-AF65-F5344CB8AC3E}">
        <p14:creationId xmlns:p14="http://schemas.microsoft.com/office/powerpoint/2010/main" val="268049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EEA166F6-7565-441B-A871-EBC8BFAB7354}" type="datetimeFigureOut">
              <a:rPr lang="zh-TW" altLang="en-US" smtClean="0"/>
              <a:t>2022/5/30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DB9A16C-9DC4-47BC-86C3-85660D3CFFBD}"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5808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EA166F6-7565-441B-A871-EBC8BFAB7354}" type="datetimeFigureOut">
              <a:rPr lang="zh-TW" altLang="en-US" smtClean="0"/>
              <a:t>2022/5/30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2888497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EA166F6-7565-441B-A871-EBC8BFAB7354}" type="datetimeFigureOut">
              <a:rPr lang="zh-TW" altLang="en-US" smtClean="0"/>
              <a:t>2022/5/30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2056802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EA166F6-7565-441B-A871-EBC8BFAB7354}" type="datetimeFigureOut">
              <a:rPr lang="zh-TW" altLang="en-US" smtClean="0"/>
              <a:t>2022/5/30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3983678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EEA166F6-7565-441B-A871-EBC8BFAB7354}" type="datetimeFigureOut">
              <a:rPr lang="zh-TW" altLang="en-US" smtClean="0"/>
              <a:t>2022/5/30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DB9A16C-9DC4-47BC-86C3-85660D3CFFBD}"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139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EEA166F6-7565-441B-A871-EBC8BFAB7354}" type="datetimeFigureOut">
              <a:rPr lang="zh-TW" altLang="en-US" smtClean="0"/>
              <a:t>2022/5/30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3694258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097280" y="2582334"/>
            <a:ext cx="4937760" cy="3378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217920" y="2582334"/>
            <a:ext cx="4937760" cy="3378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EEA166F6-7565-441B-A871-EBC8BFAB7354}" type="datetimeFigureOut">
              <a:rPr lang="zh-TW" altLang="en-US" smtClean="0"/>
              <a:t>2022/5/30</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668800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EEA166F6-7565-441B-A871-EBC8BFAB7354}" type="datetimeFigureOut">
              <a:rPr lang="zh-TW" altLang="en-US" smtClean="0"/>
              <a:t>2022/5/30</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912070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EA166F6-7565-441B-A871-EBC8BFAB7354}" type="datetimeFigureOut">
              <a:rPr lang="zh-TW" altLang="en-US" smtClean="0"/>
              <a:t>2022/5/30</a:t>
            </a:fld>
            <a:endParaRPr lang="zh-TW"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TW" altLang="en-US"/>
          </a:p>
        </p:txBody>
      </p:sp>
      <p:sp>
        <p:nvSpPr>
          <p:cNvPr id="9" name="Slide Number Placeholder 8"/>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3125136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輔助字幕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EA166F6-7565-441B-A871-EBC8BFAB7354}" type="datetimeFigureOut">
              <a:rPr lang="zh-TW" altLang="en-US" smtClean="0"/>
              <a:t>2022/5/30</a:t>
            </a:fld>
            <a:endParaRPr lang="zh-TW"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TW"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1635732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輔助字幕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EEA166F6-7565-441B-A871-EBC8BFAB7354}" type="datetimeFigureOut">
              <a:rPr lang="zh-TW" altLang="en-US" smtClean="0"/>
              <a:t>2022/5/30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2574423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EA166F6-7565-441B-A871-EBC8BFAB7354}" type="datetimeFigureOut">
              <a:rPr lang="zh-TW" altLang="en-US" smtClean="0"/>
              <a:t>2022/5/30</a:t>
            </a:fld>
            <a:endParaRPr lang="zh-TW"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TW"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DB9A16C-9DC4-47BC-86C3-85660D3CFFBD}" type="slidenum">
              <a:rPr lang="zh-TW" altLang="en-US" smtClean="0"/>
              <a:t>‹#›</a:t>
            </a:fld>
            <a:endParaRPr lang="zh-TW"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2574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8826889-1C86-447C-8FD1-AB36B10B9429}"/>
              </a:ext>
            </a:extLst>
          </p:cNvPr>
          <p:cNvSpPr>
            <a:spLocks noGrp="1"/>
          </p:cNvSpPr>
          <p:nvPr>
            <p:ph type="title"/>
          </p:nvPr>
        </p:nvSpPr>
        <p:spPr/>
        <p:txBody>
          <a:bodyPr/>
          <a:lstStyle/>
          <a:p>
            <a:r>
              <a:rPr lang="zh-TW" altLang="en-US" dirty="0"/>
              <a:t>觀念性架構</a:t>
            </a:r>
          </a:p>
        </p:txBody>
      </p:sp>
      <p:sp>
        <p:nvSpPr>
          <p:cNvPr id="4" name="矩形: 圓角 3">
            <a:extLst>
              <a:ext uri="{FF2B5EF4-FFF2-40B4-BE49-F238E27FC236}">
                <a16:creationId xmlns:a16="http://schemas.microsoft.com/office/drawing/2014/main" id="{0437D985-BE26-481E-A8BB-00DA81044227}"/>
              </a:ext>
            </a:extLst>
          </p:cNvPr>
          <p:cNvSpPr/>
          <p:nvPr/>
        </p:nvSpPr>
        <p:spPr>
          <a:xfrm>
            <a:off x="2524796" y="3613291"/>
            <a:ext cx="1037063" cy="78616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rPr>
              <a:t>年齡</a:t>
            </a:r>
          </a:p>
        </p:txBody>
      </p:sp>
      <p:cxnSp>
        <p:nvCxnSpPr>
          <p:cNvPr id="6" name="直線接點 5">
            <a:extLst>
              <a:ext uri="{FF2B5EF4-FFF2-40B4-BE49-F238E27FC236}">
                <a16:creationId xmlns:a16="http://schemas.microsoft.com/office/drawing/2014/main" id="{40CFB4C5-4425-4D91-BEBF-C7B72A930C3E}"/>
              </a:ext>
            </a:extLst>
          </p:cNvPr>
          <p:cNvCxnSpPr>
            <a:cxnSpLocks/>
            <a:stCxn id="4" idx="1"/>
            <a:endCxn id="37" idx="3"/>
          </p:cNvCxnSpPr>
          <p:nvPr/>
        </p:nvCxnSpPr>
        <p:spPr>
          <a:xfrm flipH="1">
            <a:off x="1484356" y="4006372"/>
            <a:ext cx="1040440" cy="727647"/>
          </a:xfrm>
          <a:prstGeom prst="line">
            <a:avLst/>
          </a:prstGeom>
          <a:ln w="28575"/>
        </p:spPr>
        <p:style>
          <a:lnRef idx="1">
            <a:schemeClr val="dk1"/>
          </a:lnRef>
          <a:fillRef idx="0">
            <a:schemeClr val="dk1"/>
          </a:fillRef>
          <a:effectRef idx="0">
            <a:schemeClr val="dk1"/>
          </a:effectRef>
          <a:fontRef idx="minor">
            <a:schemeClr val="tx1"/>
          </a:fontRef>
        </p:style>
      </p:cxnSp>
      <p:cxnSp>
        <p:nvCxnSpPr>
          <p:cNvPr id="7" name="直線接點 6">
            <a:extLst>
              <a:ext uri="{FF2B5EF4-FFF2-40B4-BE49-F238E27FC236}">
                <a16:creationId xmlns:a16="http://schemas.microsoft.com/office/drawing/2014/main" id="{84F9BFCD-EE24-4199-94C4-3EF717FF8B42}"/>
              </a:ext>
            </a:extLst>
          </p:cNvPr>
          <p:cNvCxnSpPr>
            <a:cxnSpLocks/>
            <a:endCxn id="4" idx="1"/>
          </p:cNvCxnSpPr>
          <p:nvPr/>
        </p:nvCxnSpPr>
        <p:spPr>
          <a:xfrm>
            <a:off x="1648179" y="3243658"/>
            <a:ext cx="876617" cy="762714"/>
          </a:xfrm>
          <a:prstGeom prst="line">
            <a:avLst/>
          </a:prstGeom>
          <a:ln w="28575"/>
        </p:spPr>
        <p:style>
          <a:lnRef idx="1">
            <a:schemeClr val="dk1"/>
          </a:lnRef>
          <a:fillRef idx="0">
            <a:schemeClr val="dk1"/>
          </a:fillRef>
          <a:effectRef idx="0">
            <a:schemeClr val="dk1"/>
          </a:effectRef>
          <a:fontRef idx="minor">
            <a:schemeClr val="tx1"/>
          </a:fontRef>
        </p:style>
      </p:cxnSp>
      <p:sp>
        <p:nvSpPr>
          <p:cNvPr id="11" name="矩形: 圓角 10">
            <a:extLst>
              <a:ext uri="{FF2B5EF4-FFF2-40B4-BE49-F238E27FC236}">
                <a16:creationId xmlns:a16="http://schemas.microsoft.com/office/drawing/2014/main" id="{5BEF17F6-F4B5-4125-AB59-C670B0A08CAF}"/>
              </a:ext>
            </a:extLst>
          </p:cNvPr>
          <p:cNvSpPr/>
          <p:nvPr/>
        </p:nvSpPr>
        <p:spPr>
          <a:xfrm>
            <a:off x="219271" y="2926208"/>
            <a:ext cx="1406353" cy="58358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rPr>
              <a:t>老年人</a:t>
            </a:r>
          </a:p>
        </p:txBody>
      </p:sp>
      <p:sp>
        <p:nvSpPr>
          <p:cNvPr id="14" name="矩形: 圓角 13">
            <a:extLst>
              <a:ext uri="{FF2B5EF4-FFF2-40B4-BE49-F238E27FC236}">
                <a16:creationId xmlns:a16="http://schemas.microsoft.com/office/drawing/2014/main" id="{C14061B9-BD6F-4370-ADAF-725723B0066D}"/>
              </a:ext>
            </a:extLst>
          </p:cNvPr>
          <p:cNvSpPr/>
          <p:nvPr/>
        </p:nvSpPr>
        <p:spPr>
          <a:xfrm>
            <a:off x="219271" y="3712370"/>
            <a:ext cx="1406353" cy="58358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rPr>
              <a:t>年輕人</a:t>
            </a:r>
          </a:p>
        </p:txBody>
      </p:sp>
      <p:cxnSp>
        <p:nvCxnSpPr>
          <p:cNvPr id="15" name="直線接點 14">
            <a:extLst>
              <a:ext uri="{FF2B5EF4-FFF2-40B4-BE49-F238E27FC236}">
                <a16:creationId xmlns:a16="http://schemas.microsoft.com/office/drawing/2014/main" id="{1A34B763-95F0-4D28-B4D0-0A82F7F2A4D4}"/>
              </a:ext>
            </a:extLst>
          </p:cNvPr>
          <p:cNvCxnSpPr>
            <a:cxnSpLocks/>
          </p:cNvCxnSpPr>
          <p:nvPr/>
        </p:nvCxnSpPr>
        <p:spPr>
          <a:xfrm flipH="1">
            <a:off x="3579819" y="4013966"/>
            <a:ext cx="541207" cy="0"/>
          </a:xfrm>
          <a:prstGeom prst="line">
            <a:avLst/>
          </a:prstGeom>
          <a:ln w="28575"/>
        </p:spPr>
        <p:style>
          <a:lnRef idx="1">
            <a:schemeClr val="dk1"/>
          </a:lnRef>
          <a:fillRef idx="0">
            <a:schemeClr val="dk1"/>
          </a:fillRef>
          <a:effectRef idx="0">
            <a:schemeClr val="dk1"/>
          </a:effectRef>
          <a:fontRef idx="minor">
            <a:schemeClr val="tx1"/>
          </a:fontRef>
        </p:style>
      </p:cxnSp>
      <p:sp>
        <p:nvSpPr>
          <p:cNvPr id="33" name="矩形: 圓角 32">
            <a:extLst>
              <a:ext uri="{FF2B5EF4-FFF2-40B4-BE49-F238E27FC236}">
                <a16:creationId xmlns:a16="http://schemas.microsoft.com/office/drawing/2014/main" id="{ABF4E89C-BD6D-4F63-9792-87D89E71AF46}"/>
              </a:ext>
            </a:extLst>
          </p:cNvPr>
          <p:cNvSpPr/>
          <p:nvPr/>
        </p:nvSpPr>
        <p:spPr>
          <a:xfrm>
            <a:off x="4658236" y="2860114"/>
            <a:ext cx="1729740" cy="621804"/>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rPr>
              <a:t>傳統汽車</a:t>
            </a:r>
          </a:p>
        </p:txBody>
      </p:sp>
      <p:sp>
        <p:nvSpPr>
          <p:cNvPr id="34" name="矩形: 圓角 33">
            <a:extLst>
              <a:ext uri="{FF2B5EF4-FFF2-40B4-BE49-F238E27FC236}">
                <a16:creationId xmlns:a16="http://schemas.microsoft.com/office/drawing/2014/main" id="{FCF5B79C-29A3-4AF9-A9E9-4F539FB9F941}"/>
              </a:ext>
            </a:extLst>
          </p:cNvPr>
          <p:cNvSpPr/>
          <p:nvPr/>
        </p:nvSpPr>
        <p:spPr>
          <a:xfrm>
            <a:off x="4369605" y="3703064"/>
            <a:ext cx="2423901" cy="621804"/>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rPr>
              <a:t>自動駕駛汽車</a:t>
            </a:r>
          </a:p>
        </p:txBody>
      </p:sp>
      <p:sp>
        <p:nvSpPr>
          <p:cNvPr id="36" name="矩形: 圓角 35">
            <a:extLst>
              <a:ext uri="{FF2B5EF4-FFF2-40B4-BE49-F238E27FC236}">
                <a16:creationId xmlns:a16="http://schemas.microsoft.com/office/drawing/2014/main" id="{9D443DE4-32A7-40AE-AF7B-EBEFC5A25550}"/>
              </a:ext>
            </a:extLst>
          </p:cNvPr>
          <p:cNvSpPr/>
          <p:nvPr/>
        </p:nvSpPr>
        <p:spPr>
          <a:xfrm>
            <a:off x="4369605" y="4522178"/>
            <a:ext cx="2423901" cy="1007265"/>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rPr>
              <a:t>具有介面</a:t>
            </a:r>
            <a:endParaRPr lang="en-US" altLang="zh-TW" sz="2800" dirty="0">
              <a:solidFill>
                <a:schemeClr val="tx1"/>
              </a:solidFill>
            </a:endParaRPr>
          </a:p>
          <a:p>
            <a:pPr algn="ctr"/>
            <a:r>
              <a:rPr lang="zh-TW" altLang="en-US" sz="2800" dirty="0">
                <a:solidFill>
                  <a:schemeClr val="tx1"/>
                </a:solidFill>
              </a:rPr>
              <a:t>自動駕駛汽車</a:t>
            </a:r>
          </a:p>
        </p:txBody>
      </p:sp>
      <p:cxnSp>
        <p:nvCxnSpPr>
          <p:cNvPr id="60" name="直線單箭頭接點 59">
            <a:extLst>
              <a:ext uri="{FF2B5EF4-FFF2-40B4-BE49-F238E27FC236}">
                <a16:creationId xmlns:a16="http://schemas.microsoft.com/office/drawing/2014/main" id="{2DA7D05D-E667-4105-9DA4-BAC2632E7035}"/>
              </a:ext>
            </a:extLst>
          </p:cNvPr>
          <p:cNvCxnSpPr>
            <a:cxnSpLocks/>
          </p:cNvCxnSpPr>
          <p:nvPr/>
        </p:nvCxnSpPr>
        <p:spPr>
          <a:xfrm>
            <a:off x="3776637" y="4013966"/>
            <a:ext cx="344389"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nvGrpSpPr>
          <p:cNvPr id="66" name="群組 65">
            <a:extLst>
              <a:ext uri="{FF2B5EF4-FFF2-40B4-BE49-F238E27FC236}">
                <a16:creationId xmlns:a16="http://schemas.microsoft.com/office/drawing/2014/main" id="{C07A709F-D97F-4E81-AE0D-411387134794}"/>
              </a:ext>
            </a:extLst>
          </p:cNvPr>
          <p:cNvGrpSpPr/>
          <p:nvPr/>
        </p:nvGrpSpPr>
        <p:grpSpPr>
          <a:xfrm>
            <a:off x="9516110" y="2949656"/>
            <a:ext cx="394819" cy="1970583"/>
            <a:chOff x="7376714" y="3249505"/>
            <a:chExt cx="394819" cy="1970583"/>
          </a:xfrm>
        </p:grpSpPr>
        <p:grpSp>
          <p:nvGrpSpPr>
            <p:cNvPr id="46" name="群組 45">
              <a:extLst>
                <a:ext uri="{FF2B5EF4-FFF2-40B4-BE49-F238E27FC236}">
                  <a16:creationId xmlns:a16="http://schemas.microsoft.com/office/drawing/2014/main" id="{7DDE2D8B-7E99-4884-ABA9-29F771FEED23}"/>
                </a:ext>
              </a:extLst>
            </p:cNvPr>
            <p:cNvGrpSpPr/>
            <p:nvPr/>
          </p:nvGrpSpPr>
          <p:grpSpPr>
            <a:xfrm>
              <a:off x="7376714" y="3249505"/>
              <a:ext cx="344389" cy="929009"/>
              <a:chOff x="4522002" y="2748102"/>
              <a:chExt cx="344389" cy="929009"/>
            </a:xfrm>
          </p:grpSpPr>
          <p:cxnSp>
            <p:nvCxnSpPr>
              <p:cNvPr id="42" name="直線接點 41">
                <a:extLst>
                  <a:ext uri="{FF2B5EF4-FFF2-40B4-BE49-F238E27FC236}">
                    <a16:creationId xmlns:a16="http://schemas.microsoft.com/office/drawing/2014/main" id="{60ED40A0-6A2E-4094-9D13-E8F177FDF866}"/>
                  </a:ext>
                </a:extLst>
              </p:cNvPr>
              <p:cNvCxnSpPr>
                <a:cxnSpLocks/>
              </p:cNvCxnSpPr>
              <p:nvPr/>
            </p:nvCxnSpPr>
            <p:spPr>
              <a:xfrm flipH="1">
                <a:off x="4522002" y="2763516"/>
                <a:ext cx="34438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5" name="直線接點 44">
                <a:extLst>
                  <a:ext uri="{FF2B5EF4-FFF2-40B4-BE49-F238E27FC236}">
                    <a16:creationId xmlns:a16="http://schemas.microsoft.com/office/drawing/2014/main" id="{379B4423-DCD6-4377-87D9-8F975CBF8534}"/>
                  </a:ext>
                </a:extLst>
              </p:cNvPr>
              <p:cNvCxnSpPr>
                <a:cxnSpLocks/>
              </p:cNvCxnSpPr>
              <p:nvPr/>
            </p:nvCxnSpPr>
            <p:spPr>
              <a:xfrm>
                <a:off x="4524421" y="2748102"/>
                <a:ext cx="0" cy="929009"/>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47" name="群組 46">
              <a:extLst>
                <a:ext uri="{FF2B5EF4-FFF2-40B4-BE49-F238E27FC236}">
                  <a16:creationId xmlns:a16="http://schemas.microsoft.com/office/drawing/2014/main" id="{8BD624FE-7ED5-4EFC-8563-D8048DD529F2}"/>
                </a:ext>
              </a:extLst>
            </p:cNvPr>
            <p:cNvGrpSpPr/>
            <p:nvPr/>
          </p:nvGrpSpPr>
          <p:grpSpPr>
            <a:xfrm rot="10800000">
              <a:off x="7376714" y="4178514"/>
              <a:ext cx="394819" cy="1041574"/>
              <a:chOff x="4129603" y="2635537"/>
              <a:chExt cx="394819" cy="1041574"/>
            </a:xfrm>
          </p:grpSpPr>
          <p:cxnSp>
            <p:nvCxnSpPr>
              <p:cNvPr id="48" name="直線接點 47">
                <a:extLst>
                  <a:ext uri="{FF2B5EF4-FFF2-40B4-BE49-F238E27FC236}">
                    <a16:creationId xmlns:a16="http://schemas.microsoft.com/office/drawing/2014/main" id="{F4CD8047-0CE7-4A44-B7B0-028411FD9DC0}"/>
                  </a:ext>
                </a:extLst>
              </p:cNvPr>
              <p:cNvCxnSpPr>
                <a:cxnSpLocks/>
              </p:cNvCxnSpPr>
              <p:nvPr/>
            </p:nvCxnSpPr>
            <p:spPr>
              <a:xfrm rot="10800000" flipV="1">
                <a:off x="4129603" y="2650951"/>
                <a:ext cx="394819" cy="1"/>
              </a:xfrm>
              <a:prstGeom prst="line">
                <a:avLst/>
              </a:prstGeom>
              <a:ln w="28575"/>
            </p:spPr>
            <p:style>
              <a:lnRef idx="1">
                <a:schemeClr val="dk1"/>
              </a:lnRef>
              <a:fillRef idx="0">
                <a:schemeClr val="dk1"/>
              </a:fillRef>
              <a:effectRef idx="0">
                <a:schemeClr val="dk1"/>
              </a:effectRef>
              <a:fontRef idx="minor">
                <a:schemeClr val="tx1"/>
              </a:fontRef>
            </p:style>
          </p:cxnSp>
          <p:cxnSp>
            <p:nvCxnSpPr>
              <p:cNvPr id="49" name="直線接點 48">
                <a:extLst>
                  <a:ext uri="{FF2B5EF4-FFF2-40B4-BE49-F238E27FC236}">
                    <a16:creationId xmlns:a16="http://schemas.microsoft.com/office/drawing/2014/main" id="{67DC9279-9E5E-4BBB-99E8-9F74C3EB7E46}"/>
                  </a:ext>
                </a:extLst>
              </p:cNvPr>
              <p:cNvCxnSpPr>
                <a:cxnSpLocks/>
              </p:cNvCxnSpPr>
              <p:nvPr/>
            </p:nvCxnSpPr>
            <p:spPr>
              <a:xfrm rot="10800000" flipV="1">
                <a:off x="4522516" y="2635537"/>
                <a:ext cx="1" cy="1041574"/>
              </a:xfrm>
              <a:prstGeom prst="line">
                <a:avLst/>
              </a:prstGeom>
              <a:ln w="28575"/>
            </p:spPr>
            <p:style>
              <a:lnRef idx="1">
                <a:schemeClr val="dk1"/>
              </a:lnRef>
              <a:fillRef idx="0">
                <a:schemeClr val="dk1"/>
              </a:fillRef>
              <a:effectRef idx="0">
                <a:schemeClr val="dk1"/>
              </a:effectRef>
              <a:fontRef idx="minor">
                <a:schemeClr val="tx1"/>
              </a:fontRef>
            </p:style>
          </p:cxnSp>
        </p:grpSp>
      </p:grpSp>
      <p:sp>
        <p:nvSpPr>
          <p:cNvPr id="63" name="矩形: 圓角 62">
            <a:extLst>
              <a:ext uri="{FF2B5EF4-FFF2-40B4-BE49-F238E27FC236}">
                <a16:creationId xmlns:a16="http://schemas.microsoft.com/office/drawing/2014/main" id="{D208D746-8C7F-43E5-AB31-BF3E9E6EE15D}"/>
              </a:ext>
            </a:extLst>
          </p:cNvPr>
          <p:cNvSpPr/>
          <p:nvPr/>
        </p:nvSpPr>
        <p:spPr>
          <a:xfrm>
            <a:off x="4121026" y="2064129"/>
            <a:ext cx="2903218" cy="374164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TW" altLang="en-US" sz="2800" dirty="0">
                <a:solidFill>
                  <a:schemeClr val="tx1"/>
                </a:solidFill>
              </a:rPr>
              <a:t>車輛類別</a:t>
            </a:r>
          </a:p>
        </p:txBody>
      </p:sp>
      <p:cxnSp>
        <p:nvCxnSpPr>
          <p:cNvPr id="71" name="直線單箭頭接點 70">
            <a:extLst>
              <a:ext uri="{FF2B5EF4-FFF2-40B4-BE49-F238E27FC236}">
                <a16:creationId xmlns:a16="http://schemas.microsoft.com/office/drawing/2014/main" id="{FB670C75-F5AC-4CF2-8ED4-ABD824942BC2}"/>
              </a:ext>
            </a:extLst>
          </p:cNvPr>
          <p:cNvCxnSpPr>
            <a:cxnSpLocks/>
          </p:cNvCxnSpPr>
          <p:nvPr/>
        </p:nvCxnSpPr>
        <p:spPr>
          <a:xfrm>
            <a:off x="7296211" y="3934950"/>
            <a:ext cx="344389"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74" name="直線接點 73">
            <a:extLst>
              <a:ext uri="{FF2B5EF4-FFF2-40B4-BE49-F238E27FC236}">
                <a16:creationId xmlns:a16="http://schemas.microsoft.com/office/drawing/2014/main" id="{4717DC89-1152-4B4D-8750-75F3D9710C37}"/>
              </a:ext>
            </a:extLst>
          </p:cNvPr>
          <p:cNvCxnSpPr>
            <a:cxnSpLocks/>
          </p:cNvCxnSpPr>
          <p:nvPr/>
        </p:nvCxnSpPr>
        <p:spPr>
          <a:xfrm flipH="1">
            <a:off x="7024244" y="3934950"/>
            <a:ext cx="541207" cy="0"/>
          </a:xfrm>
          <a:prstGeom prst="line">
            <a:avLst/>
          </a:prstGeom>
          <a:ln w="28575"/>
        </p:spPr>
        <p:style>
          <a:lnRef idx="1">
            <a:schemeClr val="dk1"/>
          </a:lnRef>
          <a:fillRef idx="0">
            <a:schemeClr val="dk1"/>
          </a:fillRef>
          <a:effectRef idx="0">
            <a:schemeClr val="dk1"/>
          </a:effectRef>
          <a:fontRef idx="minor">
            <a:schemeClr val="tx1"/>
          </a:fontRef>
        </p:style>
      </p:cxnSp>
      <p:sp>
        <p:nvSpPr>
          <p:cNvPr id="76" name="矩形: 圓角 75">
            <a:extLst>
              <a:ext uri="{FF2B5EF4-FFF2-40B4-BE49-F238E27FC236}">
                <a16:creationId xmlns:a16="http://schemas.microsoft.com/office/drawing/2014/main" id="{EAE50D4A-A268-469A-B6EF-54F5F6A86BEB}"/>
              </a:ext>
            </a:extLst>
          </p:cNvPr>
          <p:cNvSpPr/>
          <p:nvPr/>
        </p:nvSpPr>
        <p:spPr>
          <a:xfrm>
            <a:off x="7650638" y="3429000"/>
            <a:ext cx="1458715" cy="101189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rPr>
              <a:t>過馬路行為</a:t>
            </a:r>
          </a:p>
        </p:txBody>
      </p:sp>
      <p:cxnSp>
        <p:nvCxnSpPr>
          <p:cNvPr id="78" name="直線接點 77">
            <a:extLst>
              <a:ext uri="{FF2B5EF4-FFF2-40B4-BE49-F238E27FC236}">
                <a16:creationId xmlns:a16="http://schemas.microsoft.com/office/drawing/2014/main" id="{AD7B31BB-863E-4D3C-A096-A4BF556FAD7D}"/>
              </a:ext>
            </a:extLst>
          </p:cNvPr>
          <p:cNvCxnSpPr>
            <a:cxnSpLocks/>
          </p:cNvCxnSpPr>
          <p:nvPr/>
        </p:nvCxnSpPr>
        <p:spPr>
          <a:xfrm flipH="1">
            <a:off x="9101964" y="3934948"/>
            <a:ext cx="414146"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81" name="直線接點 80">
            <a:extLst>
              <a:ext uri="{FF2B5EF4-FFF2-40B4-BE49-F238E27FC236}">
                <a16:creationId xmlns:a16="http://schemas.microsoft.com/office/drawing/2014/main" id="{82774463-6199-4FBF-A071-5DF0FA0A05FE}"/>
              </a:ext>
            </a:extLst>
          </p:cNvPr>
          <p:cNvCxnSpPr>
            <a:cxnSpLocks/>
          </p:cNvCxnSpPr>
          <p:nvPr/>
        </p:nvCxnSpPr>
        <p:spPr>
          <a:xfrm flipH="1">
            <a:off x="9464288" y="3934948"/>
            <a:ext cx="414146" cy="0"/>
          </a:xfrm>
          <a:prstGeom prst="line">
            <a:avLst/>
          </a:prstGeom>
          <a:ln w="28575"/>
        </p:spPr>
        <p:style>
          <a:lnRef idx="1">
            <a:schemeClr val="dk1"/>
          </a:lnRef>
          <a:fillRef idx="0">
            <a:schemeClr val="dk1"/>
          </a:fillRef>
          <a:effectRef idx="0">
            <a:schemeClr val="dk1"/>
          </a:effectRef>
          <a:fontRef idx="minor">
            <a:schemeClr val="tx1"/>
          </a:fontRef>
        </p:style>
      </p:cxnSp>
      <p:sp>
        <p:nvSpPr>
          <p:cNvPr id="82" name="矩形: 圓角 81">
            <a:extLst>
              <a:ext uri="{FF2B5EF4-FFF2-40B4-BE49-F238E27FC236}">
                <a16:creationId xmlns:a16="http://schemas.microsoft.com/office/drawing/2014/main" id="{8F7EAEF7-0CBC-4BA8-BFFB-2B1178A55E60}"/>
              </a:ext>
            </a:extLst>
          </p:cNvPr>
          <p:cNvSpPr/>
          <p:nvPr/>
        </p:nvSpPr>
        <p:spPr>
          <a:xfrm>
            <a:off x="9878434" y="2571989"/>
            <a:ext cx="1694441" cy="78616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rPr>
              <a:t>決策時間</a:t>
            </a:r>
          </a:p>
        </p:txBody>
      </p:sp>
      <p:sp>
        <p:nvSpPr>
          <p:cNvPr id="83" name="矩形: 圓角 82">
            <a:extLst>
              <a:ext uri="{FF2B5EF4-FFF2-40B4-BE49-F238E27FC236}">
                <a16:creationId xmlns:a16="http://schemas.microsoft.com/office/drawing/2014/main" id="{3862471F-4751-428A-8CFE-2AD535DC0F07}"/>
              </a:ext>
            </a:extLst>
          </p:cNvPr>
          <p:cNvSpPr/>
          <p:nvPr/>
        </p:nvSpPr>
        <p:spPr>
          <a:xfrm>
            <a:off x="9860499" y="3538707"/>
            <a:ext cx="1694441" cy="78616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rPr>
              <a:t>剩餘時間</a:t>
            </a:r>
          </a:p>
        </p:txBody>
      </p:sp>
      <p:sp>
        <p:nvSpPr>
          <p:cNvPr id="84" name="矩形: 圓角 83">
            <a:extLst>
              <a:ext uri="{FF2B5EF4-FFF2-40B4-BE49-F238E27FC236}">
                <a16:creationId xmlns:a16="http://schemas.microsoft.com/office/drawing/2014/main" id="{53410CA3-BF86-4D16-A7CA-2EC325E3FEE5}"/>
              </a:ext>
            </a:extLst>
          </p:cNvPr>
          <p:cNvSpPr/>
          <p:nvPr/>
        </p:nvSpPr>
        <p:spPr>
          <a:xfrm>
            <a:off x="9878434" y="4496828"/>
            <a:ext cx="1694441" cy="78616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rPr>
              <a:t>主觀反饋</a:t>
            </a:r>
          </a:p>
        </p:txBody>
      </p:sp>
      <p:sp>
        <p:nvSpPr>
          <p:cNvPr id="3" name="投影片編號版面配置區 2">
            <a:extLst>
              <a:ext uri="{FF2B5EF4-FFF2-40B4-BE49-F238E27FC236}">
                <a16:creationId xmlns:a16="http://schemas.microsoft.com/office/drawing/2014/main" id="{B67E2C1A-10A3-4505-ACC8-BD0BC75E2EE6}"/>
              </a:ext>
            </a:extLst>
          </p:cNvPr>
          <p:cNvSpPr>
            <a:spLocks noGrp="1"/>
          </p:cNvSpPr>
          <p:nvPr>
            <p:ph type="sldNum" sz="quarter" idx="12"/>
          </p:nvPr>
        </p:nvSpPr>
        <p:spPr/>
        <p:txBody>
          <a:bodyPr/>
          <a:lstStyle/>
          <a:p>
            <a:fld id="{ADB9A16C-9DC4-47BC-86C3-85660D3CFFBD}" type="slidenum">
              <a:rPr lang="zh-TW" altLang="en-US" smtClean="0"/>
              <a:t>1</a:t>
            </a:fld>
            <a:endParaRPr lang="zh-TW" altLang="en-US"/>
          </a:p>
        </p:txBody>
      </p:sp>
      <p:sp>
        <p:nvSpPr>
          <p:cNvPr id="37" name="矩形: 圓角 36">
            <a:extLst>
              <a:ext uri="{FF2B5EF4-FFF2-40B4-BE49-F238E27FC236}">
                <a16:creationId xmlns:a16="http://schemas.microsoft.com/office/drawing/2014/main" id="{8F799CFE-F965-4257-BF0D-9AD05BF39747}"/>
              </a:ext>
            </a:extLst>
          </p:cNvPr>
          <p:cNvSpPr/>
          <p:nvPr/>
        </p:nvSpPr>
        <p:spPr>
          <a:xfrm>
            <a:off x="360538" y="4442228"/>
            <a:ext cx="1123818" cy="58358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rPr>
              <a:t>幼童</a:t>
            </a:r>
          </a:p>
        </p:txBody>
      </p:sp>
      <p:cxnSp>
        <p:nvCxnSpPr>
          <p:cNvPr id="38" name="直線接點 37">
            <a:extLst>
              <a:ext uri="{FF2B5EF4-FFF2-40B4-BE49-F238E27FC236}">
                <a16:creationId xmlns:a16="http://schemas.microsoft.com/office/drawing/2014/main" id="{D4F7AA6B-B2B8-4E50-B5CB-7EDA3D363091}"/>
              </a:ext>
            </a:extLst>
          </p:cNvPr>
          <p:cNvCxnSpPr>
            <a:cxnSpLocks/>
            <a:endCxn id="4" idx="1"/>
          </p:cNvCxnSpPr>
          <p:nvPr/>
        </p:nvCxnSpPr>
        <p:spPr>
          <a:xfrm flipV="1">
            <a:off x="1630474" y="4006372"/>
            <a:ext cx="894322" cy="31513"/>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18078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A313E5-0032-AFF8-A9A2-9F4CB8C7F084}"/>
              </a:ext>
            </a:extLst>
          </p:cNvPr>
          <p:cNvSpPr txBox="1">
            <a:spLocks/>
          </p:cNvSpPr>
          <p:nvPr/>
        </p:nvSpPr>
        <p:spPr>
          <a:xfrm>
            <a:off x="853440" y="173878"/>
            <a:ext cx="10485120" cy="812800"/>
          </a:xfrm>
          <a:prstGeom prst="rect">
            <a:avLst/>
          </a:prstGeom>
        </p:spPr>
        <p:txBody>
          <a:bodyPr>
            <a:normAutofit fontScale="9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5000"/>
              </a:lnSpc>
              <a:spcBef>
                <a:spcPts val="300"/>
              </a:spcBef>
              <a:spcAft>
                <a:spcPts val="300"/>
              </a:spcAft>
            </a:pPr>
            <a:r>
              <a:rPr lang="en-US" altLang="zh-TW" sz="2800" b="1" dirty="0"/>
              <a:t>Pedestrian interaction with automated vehicles at uncontrolled</a:t>
            </a:r>
            <a:r>
              <a:rPr lang="zh-TW" altLang="en-US" sz="2800" b="1" dirty="0"/>
              <a:t> </a:t>
            </a:r>
            <a:r>
              <a:rPr lang="en-US" altLang="zh-TW" sz="2800" b="1" dirty="0"/>
              <a:t>intersections</a:t>
            </a:r>
            <a:endParaRPr lang="zh-TW" altLang="en-US" sz="2800" b="1" dirty="0"/>
          </a:p>
        </p:txBody>
      </p:sp>
      <p:pic>
        <p:nvPicPr>
          <p:cNvPr id="4" name="圖片 3">
            <a:extLst>
              <a:ext uri="{FF2B5EF4-FFF2-40B4-BE49-F238E27FC236}">
                <a16:creationId xmlns:a16="http://schemas.microsoft.com/office/drawing/2014/main" id="{BECA2217-CB32-568A-332D-A9FA82BC9399}"/>
              </a:ext>
            </a:extLst>
          </p:cNvPr>
          <p:cNvPicPr>
            <a:picLocks noChangeAspect="1"/>
          </p:cNvPicPr>
          <p:nvPr/>
        </p:nvPicPr>
        <p:blipFill>
          <a:blip r:embed="rId3"/>
          <a:stretch>
            <a:fillRect/>
          </a:stretch>
        </p:blipFill>
        <p:spPr>
          <a:xfrm>
            <a:off x="3232600" y="137441"/>
            <a:ext cx="5726800" cy="1966019"/>
          </a:xfrm>
          <a:prstGeom prst="rect">
            <a:avLst/>
          </a:prstGeom>
        </p:spPr>
      </p:pic>
      <p:sp>
        <p:nvSpPr>
          <p:cNvPr id="5" name="文字方塊 4">
            <a:extLst>
              <a:ext uri="{FF2B5EF4-FFF2-40B4-BE49-F238E27FC236}">
                <a16:creationId xmlns:a16="http://schemas.microsoft.com/office/drawing/2014/main" id="{29792E94-A598-1740-A463-F87E04384B38}"/>
              </a:ext>
            </a:extLst>
          </p:cNvPr>
          <p:cNvSpPr txBox="1"/>
          <p:nvPr/>
        </p:nvSpPr>
        <p:spPr>
          <a:xfrm>
            <a:off x="651615" y="1996485"/>
            <a:ext cx="1391405" cy="461665"/>
          </a:xfrm>
          <a:prstGeom prst="rect">
            <a:avLst/>
          </a:prstGeom>
          <a:noFill/>
        </p:spPr>
        <p:txBody>
          <a:bodyPr wrap="square" rtlCol="0">
            <a:spAutoFit/>
          </a:bodyPr>
          <a:lstStyle/>
          <a:p>
            <a:r>
              <a:rPr lang="en-US" altLang="zh-TW" sz="2400" b="1" dirty="0"/>
              <a:t>Part1</a:t>
            </a:r>
            <a:r>
              <a:rPr lang="zh-TW" altLang="en-US" sz="2400" b="1" dirty="0"/>
              <a:t>：</a:t>
            </a:r>
          </a:p>
        </p:txBody>
      </p:sp>
      <p:graphicFrame>
        <p:nvGraphicFramePr>
          <p:cNvPr id="7" name="表格 4">
            <a:extLst>
              <a:ext uri="{FF2B5EF4-FFF2-40B4-BE49-F238E27FC236}">
                <a16:creationId xmlns:a16="http://schemas.microsoft.com/office/drawing/2014/main" id="{4B7153D0-BE0D-3720-68D9-3A1BC9F5C6C2}"/>
              </a:ext>
            </a:extLst>
          </p:cNvPr>
          <p:cNvGraphicFramePr>
            <a:graphicFrameLocks noGrp="1"/>
          </p:cNvGraphicFramePr>
          <p:nvPr>
            <p:extLst>
              <p:ext uri="{D42A27DB-BD31-4B8C-83A1-F6EECF244321}">
                <p14:modId xmlns:p14="http://schemas.microsoft.com/office/powerpoint/2010/main" val="800480405"/>
              </p:ext>
            </p:extLst>
          </p:nvPr>
        </p:nvGraphicFramePr>
        <p:xfrm>
          <a:off x="651615" y="2511746"/>
          <a:ext cx="5551998" cy="1450758"/>
        </p:xfrm>
        <a:graphic>
          <a:graphicData uri="http://schemas.openxmlformats.org/drawingml/2006/table">
            <a:tbl>
              <a:tblPr firstRow="1" bandRow="1">
                <a:tableStyleId>{00A15C55-8517-42AA-B614-E9B94910E393}</a:tableStyleId>
              </a:tblPr>
              <a:tblGrid>
                <a:gridCol w="860192">
                  <a:extLst>
                    <a:ext uri="{9D8B030D-6E8A-4147-A177-3AD203B41FA5}">
                      <a16:colId xmlns:a16="http://schemas.microsoft.com/office/drawing/2014/main" val="1523141917"/>
                    </a:ext>
                  </a:extLst>
                </a:gridCol>
                <a:gridCol w="2458847">
                  <a:extLst>
                    <a:ext uri="{9D8B030D-6E8A-4147-A177-3AD203B41FA5}">
                      <a16:colId xmlns:a16="http://schemas.microsoft.com/office/drawing/2014/main" val="4255677228"/>
                    </a:ext>
                  </a:extLst>
                </a:gridCol>
                <a:gridCol w="2232959">
                  <a:extLst>
                    <a:ext uri="{9D8B030D-6E8A-4147-A177-3AD203B41FA5}">
                      <a16:colId xmlns:a16="http://schemas.microsoft.com/office/drawing/2014/main" val="2937311178"/>
                    </a:ext>
                  </a:extLst>
                </a:gridCol>
              </a:tblGrid>
              <a:tr h="725379">
                <a:tc>
                  <a:txBody>
                    <a:bodyPr/>
                    <a:lstStyle/>
                    <a:p>
                      <a:pPr algn="ctr"/>
                      <a:r>
                        <a:rPr lang="zh-TW" altLang="en-US" b="0" dirty="0">
                          <a:solidFill>
                            <a:schemeClr val="tx1"/>
                          </a:solidFill>
                        </a:rPr>
                        <a:t>目前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974637"/>
                  </a:ext>
                </a:extLst>
              </a:tr>
              <a:tr h="725379">
                <a:tc>
                  <a:txBody>
                    <a:bodyPr/>
                    <a:lstStyle/>
                    <a:p>
                      <a:pPr algn="ctr"/>
                      <a:r>
                        <a:rPr lang="zh-TW" altLang="en-US" dirty="0"/>
                        <a:t>未來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4091628"/>
                  </a:ext>
                </a:extLst>
              </a:tr>
            </a:tbl>
          </a:graphicData>
        </a:graphic>
      </p:graphicFrame>
      <p:pic>
        <p:nvPicPr>
          <p:cNvPr id="8" name="圖片 7" descr="一張含有 文字, 美工圖案 的圖片&#10;&#10;自動產生的描述">
            <a:extLst>
              <a:ext uri="{FF2B5EF4-FFF2-40B4-BE49-F238E27FC236}">
                <a16:creationId xmlns:a16="http://schemas.microsoft.com/office/drawing/2014/main" id="{3D41397C-17DD-9C83-159E-3133AFB6DF34}"/>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611751" y="2614200"/>
            <a:ext cx="2160000" cy="540000"/>
          </a:xfrm>
          <a:prstGeom prst="rect">
            <a:avLst/>
          </a:prstGeom>
        </p:spPr>
      </p:pic>
      <p:pic>
        <p:nvPicPr>
          <p:cNvPr id="9" name="圖片 8">
            <a:extLst>
              <a:ext uri="{FF2B5EF4-FFF2-40B4-BE49-F238E27FC236}">
                <a16:creationId xmlns:a16="http://schemas.microsoft.com/office/drawing/2014/main" id="{655D80A8-9E95-0AD1-A088-83D7CC9D0DF7}"/>
              </a:ext>
            </a:extLst>
          </p:cNvPr>
          <p:cNvPicPr>
            <a:picLocks/>
          </p:cNvPicPr>
          <p:nvPr/>
        </p:nvPicPr>
        <p:blipFill>
          <a:blip r:embed="rId5"/>
          <a:stretch>
            <a:fillRect/>
          </a:stretch>
        </p:blipFill>
        <p:spPr>
          <a:xfrm>
            <a:off x="4003856" y="2614200"/>
            <a:ext cx="2160000" cy="540000"/>
          </a:xfrm>
          <a:prstGeom prst="rect">
            <a:avLst/>
          </a:prstGeom>
        </p:spPr>
      </p:pic>
      <p:pic>
        <p:nvPicPr>
          <p:cNvPr id="10" name="圖片 9">
            <a:extLst>
              <a:ext uri="{FF2B5EF4-FFF2-40B4-BE49-F238E27FC236}">
                <a16:creationId xmlns:a16="http://schemas.microsoft.com/office/drawing/2014/main" id="{D6FC1B00-36D4-5057-6AFD-AA1BDA3F58A7}"/>
              </a:ext>
            </a:extLst>
          </p:cNvPr>
          <p:cNvPicPr>
            <a:picLocks/>
          </p:cNvPicPr>
          <p:nvPr/>
        </p:nvPicPr>
        <p:blipFill>
          <a:blip r:embed="rId6"/>
          <a:stretch>
            <a:fillRect/>
          </a:stretch>
        </p:blipFill>
        <p:spPr>
          <a:xfrm>
            <a:off x="1611751" y="3341481"/>
            <a:ext cx="2160000" cy="540000"/>
          </a:xfrm>
          <a:prstGeom prst="rect">
            <a:avLst/>
          </a:prstGeom>
        </p:spPr>
      </p:pic>
      <p:pic>
        <p:nvPicPr>
          <p:cNvPr id="11" name="圖片 10">
            <a:extLst>
              <a:ext uri="{FF2B5EF4-FFF2-40B4-BE49-F238E27FC236}">
                <a16:creationId xmlns:a16="http://schemas.microsoft.com/office/drawing/2014/main" id="{3342893E-2202-EBA8-95A0-740BF5E2BAC0}"/>
              </a:ext>
            </a:extLst>
          </p:cNvPr>
          <p:cNvPicPr>
            <a:picLocks/>
          </p:cNvPicPr>
          <p:nvPr/>
        </p:nvPicPr>
        <p:blipFill>
          <a:blip r:embed="rId7"/>
          <a:stretch>
            <a:fillRect/>
          </a:stretch>
        </p:blipFill>
        <p:spPr>
          <a:xfrm>
            <a:off x="4003856" y="3341481"/>
            <a:ext cx="2160000" cy="540000"/>
          </a:xfrm>
          <a:prstGeom prst="rect">
            <a:avLst/>
          </a:prstGeom>
        </p:spPr>
      </p:pic>
      <p:sp>
        <p:nvSpPr>
          <p:cNvPr id="12" name="文字方塊 11">
            <a:extLst>
              <a:ext uri="{FF2B5EF4-FFF2-40B4-BE49-F238E27FC236}">
                <a16:creationId xmlns:a16="http://schemas.microsoft.com/office/drawing/2014/main" id="{B67D0EAF-5298-8BC7-46F0-5FA4FDAE0C96}"/>
              </a:ext>
            </a:extLst>
          </p:cNvPr>
          <p:cNvSpPr txBox="1"/>
          <p:nvPr/>
        </p:nvSpPr>
        <p:spPr>
          <a:xfrm>
            <a:off x="104293" y="2827560"/>
            <a:ext cx="413867" cy="830997"/>
          </a:xfrm>
          <a:prstGeom prst="rect">
            <a:avLst/>
          </a:prstGeom>
          <a:noFill/>
        </p:spPr>
        <p:txBody>
          <a:bodyPr wrap="square" rtlCol="0">
            <a:spAutoFit/>
          </a:bodyPr>
          <a:lstStyle/>
          <a:p>
            <a:r>
              <a:rPr lang="zh-TW" altLang="en-US" sz="2400" b="1" dirty="0"/>
              <a:t>文字</a:t>
            </a:r>
          </a:p>
        </p:txBody>
      </p:sp>
      <p:pic>
        <p:nvPicPr>
          <p:cNvPr id="14" name="圖片 13">
            <a:extLst>
              <a:ext uri="{FF2B5EF4-FFF2-40B4-BE49-F238E27FC236}">
                <a16:creationId xmlns:a16="http://schemas.microsoft.com/office/drawing/2014/main" id="{60F6BB7E-6FDB-AD17-68B4-2BE2DD7C0783}"/>
              </a:ext>
            </a:extLst>
          </p:cNvPr>
          <p:cNvPicPr>
            <a:picLocks noChangeAspect="1"/>
          </p:cNvPicPr>
          <p:nvPr/>
        </p:nvPicPr>
        <p:blipFill>
          <a:blip r:embed="rId8"/>
          <a:stretch>
            <a:fillRect/>
          </a:stretch>
        </p:blipFill>
        <p:spPr>
          <a:xfrm>
            <a:off x="651615" y="4149889"/>
            <a:ext cx="5551998" cy="1152686"/>
          </a:xfrm>
          <a:prstGeom prst="rect">
            <a:avLst/>
          </a:prstGeom>
        </p:spPr>
      </p:pic>
      <p:sp>
        <p:nvSpPr>
          <p:cNvPr id="15" name="文字方塊 14">
            <a:extLst>
              <a:ext uri="{FF2B5EF4-FFF2-40B4-BE49-F238E27FC236}">
                <a16:creationId xmlns:a16="http://schemas.microsoft.com/office/drawing/2014/main" id="{AE3DB20F-A511-AF1A-E30B-DFF83B20E95A}"/>
              </a:ext>
            </a:extLst>
          </p:cNvPr>
          <p:cNvSpPr txBox="1"/>
          <p:nvPr/>
        </p:nvSpPr>
        <p:spPr>
          <a:xfrm>
            <a:off x="104293" y="4310733"/>
            <a:ext cx="413867" cy="830997"/>
          </a:xfrm>
          <a:prstGeom prst="rect">
            <a:avLst/>
          </a:prstGeom>
          <a:noFill/>
        </p:spPr>
        <p:txBody>
          <a:bodyPr wrap="square" rtlCol="0">
            <a:spAutoFit/>
          </a:bodyPr>
          <a:lstStyle/>
          <a:p>
            <a:r>
              <a:rPr lang="zh-TW" altLang="en-US" sz="2400" b="1" dirty="0"/>
              <a:t>標誌</a:t>
            </a:r>
          </a:p>
        </p:txBody>
      </p:sp>
      <p:pic>
        <p:nvPicPr>
          <p:cNvPr id="17" name="圖片 16">
            <a:extLst>
              <a:ext uri="{FF2B5EF4-FFF2-40B4-BE49-F238E27FC236}">
                <a16:creationId xmlns:a16="http://schemas.microsoft.com/office/drawing/2014/main" id="{1EAF5774-4222-1217-19E4-77DCA92333C3}"/>
              </a:ext>
            </a:extLst>
          </p:cNvPr>
          <p:cNvPicPr>
            <a:picLocks noChangeAspect="1"/>
          </p:cNvPicPr>
          <p:nvPr/>
        </p:nvPicPr>
        <p:blipFill>
          <a:blip r:embed="rId9"/>
          <a:stretch>
            <a:fillRect/>
          </a:stretch>
        </p:blipFill>
        <p:spPr>
          <a:xfrm>
            <a:off x="684307" y="5487572"/>
            <a:ext cx="5096586" cy="762106"/>
          </a:xfrm>
          <a:prstGeom prst="rect">
            <a:avLst/>
          </a:prstGeom>
        </p:spPr>
      </p:pic>
      <p:sp>
        <p:nvSpPr>
          <p:cNvPr id="18" name="文字方塊 17">
            <a:extLst>
              <a:ext uri="{FF2B5EF4-FFF2-40B4-BE49-F238E27FC236}">
                <a16:creationId xmlns:a16="http://schemas.microsoft.com/office/drawing/2014/main" id="{E3DCC615-7874-D46E-2E7E-4FB5980C0804}"/>
              </a:ext>
            </a:extLst>
          </p:cNvPr>
          <p:cNvSpPr txBox="1"/>
          <p:nvPr/>
        </p:nvSpPr>
        <p:spPr>
          <a:xfrm>
            <a:off x="171020" y="5302575"/>
            <a:ext cx="413867" cy="1323439"/>
          </a:xfrm>
          <a:prstGeom prst="rect">
            <a:avLst/>
          </a:prstGeom>
          <a:noFill/>
        </p:spPr>
        <p:txBody>
          <a:bodyPr wrap="square" rtlCol="0">
            <a:spAutoFit/>
          </a:bodyPr>
          <a:lstStyle/>
          <a:p>
            <a:r>
              <a:rPr lang="zh-TW" altLang="en-US" sz="2000" b="1" dirty="0"/>
              <a:t>動畫眼睛</a:t>
            </a:r>
          </a:p>
        </p:txBody>
      </p:sp>
      <p:sp>
        <p:nvSpPr>
          <p:cNvPr id="19" name="文字方塊 18">
            <a:extLst>
              <a:ext uri="{FF2B5EF4-FFF2-40B4-BE49-F238E27FC236}">
                <a16:creationId xmlns:a16="http://schemas.microsoft.com/office/drawing/2014/main" id="{AABE4C8A-48C6-A5CD-6EFF-04AAA4D392C8}"/>
              </a:ext>
            </a:extLst>
          </p:cNvPr>
          <p:cNvSpPr txBox="1"/>
          <p:nvPr/>
        </p:nvSpPr>
        <p:spPr>
          <a:xfrm>
            <a:off x="6513935" y="2173496"/>
            <a:ext cx="2751985" cy="461665"/>
          </a:xfrm>
          <a:prstGeom prst="rect">
            <a:avLst/>
          </a:prstGeom>
          <a:noFill/>
        </p:spPr>
        <p:txBody>
          <a:bodyPr wrap="square" rtlCol="0">
            <a:spAutoFit/>
          </a:bodyPr>
          <a:lstStyle/>
          <a:p>
            <a:r>
              <a:rPr lang="en-US" altLang="zh-TW" sz="2400" b="1" dirty="0"/>
              <a:t>Part2</a:t>
            </a:r>
            <a:r>
              <a:rPr lang="zh-TW" altLang="en-US" sz="2400" b="1" dirty="0"/>
              <a:t>：加上</a:t>
            </a:r>
          </a:p>
        </p:txBody>
      </p:sp>
      <p:sp>
        <p:nvSpPr>
          <p:cNvPr id="20" name="文字方塊 19">
            <a:extLst>
              <a:ext uri="{FF2B5EF4-FFF2-40B4-BE49-F238E27FC236}">
                <a16:creationId xmlns:a16="http://schemas.microsoft.com/office/drawing/2014/main" id="{A1FB228B-4BF3-53BB-BC0C-D4472BC17E82}"/>
              </a:ext>
            </a:extLst>
          </p:cNvPr>
          <p:cNvSpPr txBox="1"/>
          <p:nvPr/>
        </p:nvSpPr>
        <p:spPr>
          <a:xfrm>
            <a:off x="6826250" y="2619012"/>
            <a:ext cx="413867" cy="1938992"/>
          </a:xfrm>
          <a:prstGeom prst="rect">
            <a:avLst/>
          </a:prstGeom>
          <a:noFill/>
        </p:spPr>
        <p:txBody>
          <a:bodyPr wrap="square" rtlCol="0">
            <a:spAutoFit/>
          </a:bodyPr>
          <a:lstStyle/>
          <a:p>
            <a:r>
              <a:rPr lang="zh-TW" altLang="en-US" sz="2400" b="1" dirty="0"/>
              <a:t>文字</a:t>
            </a:r>
            <a:r>
              <a:rPr lang="en-US" altLang="zh-TW" sz="2400" b="1" dirty="0"/>
              <a:t>+</a:t>
            </a:r>
            <a:r>
              <a:rPr lang="zh-TW" altLang="en-US" sz="2400" b="1" dirty="0"/>
              <a:t>標誌</a:t>
            </a:r>
          </a:p>
        </p:txBody>
      </p:sp>
      <p:pic>
        <p:nvPicPr>
          <p:cNvPr id="22" name="圖片 21">
            <a:extLst>
              <a:ext uri="{FF2B5EF4-FFF2-40B4-BE49-F238E27FC236}">
                <a16:creationId xmlns:a16="http://schemas.microsoft.com/office/drawing/2014/main" id="{64EC621A-8193-7F8B-FCDE-B6AC8305865E}"/>
              </a:ext>
            </a:extLst>
          </p:cNvPr>
          <p:cNvPicPr>
            <a:picLocks noChangeAspect="1"/>
          </p:cNvPicPr>
          <p:nvPr/>
        </p:nvPicPr>
        <p:blipFill>
          <a:blip r:embed="rId10"/>
          <a:stretch>
            <a:fillRect/>
          </a:stretch>
        </p:blipFill>
        <p:spPr>
          <a:xfrm>
            <a:off x="7398702" y="2940717"/>
            <a:ext cx="4141683" cy="1295581"/>
          </a:xfrm>
          <a:prstGeom prst="rect">
            <a:avLst/>
          </a:prstGeom>
        </p:spPr>
      </p:pic>
      <p:sp>
        <p:nvSpPr>
          <p:cNvPr id="23" name="文字方塊 22">
            <a:extLst>
              <a:ext uri="{FF2B5EF4-FFF2-40B4-BE49-F238E27FC236}">
                <a16:creationId xmlns:a16="http://schemas.microsoft.com/office/drawing/2014/main" id="{FE5AA098-6A29-9308-E4D2-CD6B9AE1E0C3}"/>
              </a:ext>
            </a:extLst>
          </p:cNvPr>
          <p:cNvSpPr txBox="1"/>
          <p:nvPr/>
        </p:nvSpPr>
        <p:spPr>
          <a:xfrm>
            <a:off x="6660774" y="5141730"/>
            <a:ext cx="413867" cy="830997"/>
          </a:xfrm>
          <a:prstGeom prst="rect">
            <a:avLst/>
          </a:prstGeom>
          <a:noFill/>
        </p:spPr>
        <p:txBody>
          <a:bodyPr wrap="square" rtlCol="0">
            <a:spAutoFit/>
          </a:bodyPr>
          <a:lstStyle/>
          <a:p>
            <a:r>
              <a:rPr lang="zh-TW" altLang="en-US" sz="2400" b="1" dirty="0"/>
              <a:t>車速</a:t>
            </a:r>
          </a:p>
        </p:txBody>
      </p:sp>
      <p:pic>
        <p:nvPicPr>
          <p:cNvPr id="25" name="圖片 24">
            <a:extLst>
              <a:ext uri="{FF2B5EF4-FFF2-40B4-BE49-F238E27FC236}">
                <a16:creationId xmlns:a16="http://schemas.microsoft.com/office/drawing/2014/main" id="{85DC5099-123F-3B33-342F-0483C6C05F8F}"/>
              </a:ext>
            </a:extLst>
          </p:cNvPr>
          <p:cNvPicPr>
            <a:picLocks noChangeAspect="1"/>
          </p:cNvPicPr>
          <p:nvPr/>
        </p:nvPicPr>
        <p:blipFill>
          <a:blip r:embed="rId11"/>
          <a:stretch>
            <a:fillRect/>
          </a:stretch>
        </p:blipFill>
        <p:spPr>
          <a:xfrm>
            <a:off x="7189705" y="5199990"/>
            <a:ext cx="4787658" cy="714475"/>
          </a:xfrm>
          <a:prstGeom prst="rect">
            <a:avLst/>
          </a:prstGeom>
        </p:spPr>
      </p:pic>
    </p:spTree>
    <p:extLst>
      <p:ext uri="{BB962C8B-B14F-4D97-AF65-F5344CB8AC3E}">
        <p14:creationId xmlns:p14="http://schemas.microsoft.com/office/powerpoint/2010/main" val="175166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B22B5D-9947-FC78-A87F-A3D0D15C4BB3}"/>
              </a:ext>
            </a:extLst>
          </p:cNvPr>
          <p:cNvSpPr txBox="1">
            <a:spLocks/>
          </p:cNvSpPr>
          <p:nvPr/>
        </p:nvSpPr>
        <p:spPr>
          <a:xfrm>
            <a:off x="853440" y="173878"/>
            <a:ext cx="10485120" cy="812800"/>
          </a:xfrm>
          <a:prstGeom prst="rect">
            <a:avLst/>
          </a:prstGeom>
        </p:spPr>
        <p:txBody>
          <a:bodyPr>
            <a:normAutofit fontScale="8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5000"/>
              </a:lnSpc>
              <a:spcBef>
                <a:spcPts val="300"/>
              </a:spcBef>
              <a:spcAft>
                <a:spcPts val="300"/>
              </a:spcAft>
            </a:pPr>
            <a:r>
              <a:rPr lang="en-US" altLang="zh-TW" sz="2800" b="1" dirty="0"/>
              <a:t>Impact of External Human–Machine Interface Communication Strategies of Automated Vehicles on Pedestrians’ Crossing Decisions and Behaviors in an Urban Environment </a:t>
            </a:r>
            <a:endParaRPr lang="zh-TW" altLang="en-US" sz="2800" b="1" dirty="0"/>
          </a:p>
        </p:txBody>
      </p:sp>
      <p:pic>
        <p:nvPicPr>
          <p:cNvPr id="3" name="圖片 2">
            <a:extLst>
              <a:ext uri="{FF2B5EF4-FFF2-40B4-BE49-F238E27FC236}">
                <a16:creationId xmlns:a16="http://schemas.microsoft.com/office/drawing/2014/main" id="{399FAB75-91F7-67C7-E3FE-A9CDB4F9E593}"/>
              </a:ext>
            </a:extLst>
          </p:cNvPr>
          <p:cNvPicPr>
            <a:picLocks/>
          </p:cNvPicPr>
          <p:nvPr/>
        </p:nvPicPr>
        <p:blipFill>
          <a:blip r:embed="rId3"/>
          <a:stretch>
            <a:fillRect/>
          </a:stretch>
        </p:blipFill>
        <p:spPr>
          <a:xfrm>
            <a:off x="1873917" y="29247"/>
            <a:ext cx="3960000" cy="1800000"/>
          </a:xfrm>
          <a:prstGeom prst="rect">
            <a:avLst/>
          </a:prstGeom>
        </p:spPr>
      </p:pic>
      <p:pic>
        <p:nvPicPr>
          <p:cNvPr id="4" name="圖片 3">
            <a:extLst>
              <a:ext uri="{FF2B5EF4-FFF2-40B4-BE49-F238E27FC236}">
                <a16:creationId xmlns:a16="http://schemas.microsoft.com/office/drawing/2014/main" id="{A93908ED-E6FC-4A73-F6DB-9F6567851A8E}"/>
              </a:ext>
            </a:extLst>
          </p:cNvPr>
          <p:cNvPicPr>
            <a:picLocks/>
          </p:cNvPicPr>
          <p:nvPr/>
        </p:nvPicPr>
        <p:blipFill>
          <a:blip r:embed="rId4"/>
          <a:stretch>
            <a:fillRect/>
          </a:stretch>
        </p:blipFill>
        <p:spPr>
          <a:xfrm>
            <a:off x="6716211" y="29247"/>
            <a:ext cx="3960000" cy="1800000"/>
          </a:xfrm>
          <a:prstGeom prst="rect">
            <a:avLst/>
          </a:prstGeom>
        </p:spPr>
      </p:pic>
      <p:sp>
        <p:nvSpPr>
          <p:cNvPr id="5" name="文字方塊 4">
            <a:extLst>
              <a:ext uri="{FF2B5EF4-FFF2-40B4-BE49-F238E27FC236}">
                <a16:creationId xmlns:a16="http://schemas.microsoft.com/office/drawing/2014/main" id="{58C31D30-6447-DFD7-DF3D-16D19DED3E1D}"/>
              </a:ext>
            </a:extLst>
          </p:cNvPr>
          <p:cNvSpPr txBox="1"/>
          <p:nvPr/>
        </p:nvSpPr>
        <p:spPr>
          <a:xfrm>
            <a:off x="159782" y="2116517"/>
            <a:ext cx="2863116" cy="461665"/>
          </a:xfrm>
          <a:prstGeom prst="rect">
            <a:avLst/>
          </a:prstGeom>
          <a:noFill/>
        </p:spPr>
        <p:txBody>
          <a:bodyPr wrap="square" rtlCol="0">
            <a:spAutoFit/>
          </a:bodyPr>
          <a:lstStyle/>
          <a:p>
            <a:r>
              <a:rPr lang="zh-TW" altLang="en-US" sz="2400" b="1" dirty="0"/>
              <a:t>三種不同車輛類型：</a:t>
            </a:r>
          </a:p>
        </p:txBody>
      </p:sp>
      <p:pic>
        <p:nvPicPr>
          <p:cNvPr id="6" name="圖片 5">
            <a:extLst>
              <a:ext uri="{FF2B5EF4-FFF2-40B4-BE49-F238E27FC236}">
                <a16:creationId xmlns:a16="http://schemas.microsoft.com/office/drawing/2014/main" id="{7796E041-DBDA-881A-B42F-9504DEEB0F12}"/>
              </a:ext>
            </a:extLst>
          </p:cNvPr>
          <p:cNvPicPr>
            <a:picLocks noChangeAspect="1"/>
          </p:cNvPicPr>
          <p:nvPr/>
        </p:nvPicPr>
        <p:blipFill>
          <a:blip r:embed="rId5"/>
          <a:stretch>
            <a:fillRect/>
          </a:stretch>
        </p:blipFill>
        <p:spPr>
          <a:xfrm>
            <a:off x="545172" y="2751961"/>
            <a:ext cx="2838846" cy="2276793"/>
          </a:xfrm>
          <a:prstGeom prst="rect">
            <a:avLst/>
          </a:prstGeom>
        </p:spPr>
      </p:pic>
      <p:pic>
        <p:nvPicPr>
          <p:cNvPr id="7" name="圖片 6">
            <a:extLst>
              <a:ext uri="{FF2B5EF4-FFF2-40B4-BE49-F238E27FC236}">
                <a16:creationId xmlns:a16="http://schemas.microsoft.com/office/drawing/2014/main" id="{9F35BE17-0D8B-EDC8-FA8A-ABF6F1530F60}"/>
              </a:ext>
            </a:extLst>
          </p:cNvPr>
          <p:cNvPicPr>
            <a:picLocks noChangeAspect="1"/>
          </p:cNvPicPr>
          <p:nvPr/>
        </p:nvPicPr>
        <p:blipFill>
          <a:blip r:embed="rId6"/>
          <a:stretch>
            <a:fillRect/>
          </a:stretch>
        </p:blipFill>
        <p:spPr>
          <a:xfrm>
            <a:off x="4590860" y="2751961"/>
            <a:ext cx="2705478" cy="2257740"/>
          </a:xfrm>
          <a:prstGeom prst="rect">
            <a:avLst/>
          </a:prstGeom>
        </p:spPr>
      </p:pic>
      <p:pic>
        <p:nvPicPr>
          <p:cNvPr id="8" name="圖片 7">
            <a:extLst>
              <a:ext uri="{FF2B5EF4-FFF2-40B4-BE49-F238E27FC236}">
                <a16:creationId xmlns:a16="http://schemas.microsoft.com/office/drawing/2014/main" id="{1EEAF262-A089-A791-1F5D-D85CB33C98E7}"/>
              </a:ext>
            </a:extLst>
          </p:cNvPr>
          <p:cNvPicPr>
            <a:picLocks noChangeAspect="1"/>
          </p:cNvPicPr>
          <p:nvPr/>
        </p:nvPicPr>
        <p:blipFill>
          <a:blip r:embed="rId7"/>
          <a:stretch>
            <a:fillRect/>
          </a:stretch>
        </p:blipFill>
        <p:spPr>
          <a:xfrm>
            <a:off x="8503180" y="2751961"/>
            <a:ext cx="2629267" cy="2276793"/>
          </a:xfrm>
          <a:prstGeom prst="rect">
            <a:avLst/>
          </a:prstGeom>
        </p:spPr>
      </p:pic>
      <p:sp>
        <p:nvSpPr>
          <p:cNvPr id="9" name="文字方塊 8">
            <a:extLst>
              <a:ext uri="{FF2B5EF4-FFF2-40B4-BE49-F238E27FC236}">
                <a16:creationId xmlns:a16="http://schemas.microsoft.com/office/drawing/2014/main" id="{06F0FC18-CEED-CF56-38E3-4DC5AAD2B81C}"/>
              </a:ext>
            </a:extLst>
          </p:cNvPr>
          <p:cNvSpPr txBox="1"/>
          <p:nvPr/>
        </p:nvSpPr>
        <p:spPr>
          <a:xfrm>
            <a:off x="987634" y="5073807"/>
            <a:ext cx="2107203" cy="461665"/>
          </a:xfrm>
          <a:prstGeom prst="rect">
            <a:avLst/>
          </a:prstGeom>
          <a:noFill/>
        </p:spPr>
        <p:txBody>
          <a:bodyPr wrap="square" rtlCol="0">
            <a:spAutoFit/>
          </a:bodyPr>
          <a:lstStyle/>
          <a:p>
            <a:r>
              <a:rPr lang="zh-TW" altLang="en-US" sz="2400" dirty="0"/>
              <a:t>非自動化汽車</a:t>
            </a:r>
          </a:p>
        </p:txBody>
      </p:sp>
      <p:sp>
        <p:nvSpPr>
          <p:cNvPr id="10" name="文字方塊 9">
            <a:extLst>
              <a:ext uri="{FF2B5EF4-FFF2-40B4-BE49-F238E27FC236}">
                <a16:creationId xmlns:a16="http://schemas.microsoft.com/office/drawing/2014/main" id="{A08A323E-5CAA-7CB6-9DC6-80ED9CFB3169}"/>
              </a:ext>
            </a:extLst>
          </p:cNvPr>
          <p:cNvSpPr txBox="1"/>
          <p:nvPr/>
        </p:nvSpPr>
        <p:spPr>
          <a:xfrm>
            <a:off x="4590860" y="5073806"/>
            <a:ext cx="2705478" cy="461665"/>
          </a:xfrm>
          <a:prstGeom prst="rect">
            <a:avLst/>
          </a:prstGeom>
          <a:noFill/>
        </p:spPr>
        <p:txBody>
          <a:bodyPr wrap="square" rtlCol="0">
            <a:spAutoFit/>
          </a:bodyPr>
          <a:lstStyle/>
          <a:p>
            <a:r>
              <a:rPr lang="zh-TW" altLang="en-US" sz="2400" dirty="0"/>
              <a:t>靜態</a:t>
            </a:r>
            <a:r>
              <a:rPr lang="en-US" altLang="zh-TW" sz="2400" dirty="0" err="1"/>
              <a:t>eHMI</a:t>
            </a:r>
            <a:r>
              <a:rPr lang="zh-TW" altLang="en-US" sz="2400" dirty="0"/>
              <a:t>自動汽車</a:t>
            </a:r>
          </a:p>
        </p:txBody>
      </p:sp>
      <p:sp>
        <p:nvSpPr>
          <p:cNvPr id="11" name="文字方塊 10">
            <a:extLst>
              <a:ext uri="{FF2B5EF4-FFF2-40B4-BE49-F238E27FC236}">
                <a16:creationId xmlns:a16="http://schemas.microsoft.com/office/drawing/2014/main" id="{CFDB0870-0827-D22C-578B-C2326766E556}"/>
              </a:ext>
            </a:extLst>
          </p:cNvPr>
          <p:cNvSpPr txBox="1"/>
          <p:nvPr/>
        </p:nvSpPr>
        <p:spPr>
          <a:xfrm>
            <a:off x="8468029" y="5073806"/>
            <a:ext cx="2705478" cy="461665"/>
          </a:xfrm>
          <a:prstGeom prst="rect">
            <a:avLst/>
          </a:prstGeom>
          <a:noFill/>
        </p:spPr>
        <p:txBody>
          <a:bodyPr wrap="square" rtlCol="0">
            <a:spAutoFit/>
          </a:bodyPr>
          <a:lstStyle/>
          <a:p>
            <a:r>
              <a:rPr lang="zh-TW" altLang="en-US" sz="2400" dirty="0"/>
              <a:t>動態</a:t>
            </a:r>
            <a:r>
              <a:rPr lang="en-US" altLang="zh-TW" sz="2400" dirty="0" err="1"/>
              <a:t>eHMI</a:t>
            </a:r>
            <a:r>
              <a:rPr lang="zh-TW" altLang="en-US" sz="2400" dirty="0"/>
              <a:t>自動汽車</a:t>
            </a:r>
          </a:p>
        </p:txBody>
      </p:sp>
    </p:spTree>
    <p:extLst>
      <p:ext uri="{BB962C8B-B14F-4D97-AF65-F5344CB8AC3E}">
        <p14:creationId xmlns:p14="http://schemas.microsoft.com/office/powerpoint/2010/main" val="197944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B22B5D-9947-FC78-A87F-A3D0D15C4BB3}"/>
              </a:ext>
            </a:extLst>
          </p:cNvPr>
          <p:cNvSpPr txBox="1">
            <a:spLocks/>
          </p:cNvSpPr>
          <p:nvPr/>
        </p:nvSpPr>
        <p:spPr>
          <a:xfrm>
            <a:off x="853440" y="173878"/>
            <a:ext cx="10485120" cy="812800"/>
          </a:xfrm>
          <a:prstGeom prst="rect">
            <a:avLst/>
          </a:prstGeom>
        </p:spPr>
        <p:txBody>
          <a:bodyPr>
            <a:normAutofit fontScale="8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5000"/>
              </a:lnSpc>
              <a:spcBef>
                <a:spcPts val="300"/>
              </a:spcBef>
              <a:spcAft>
                <a:spcPts val="300"/>
              </a:spcAft>
            </a:pPr>
            <a:r>
              <a:rPr lang="en-US" altLang="zh-TW" sz="2800" b="1" dirty="0"/>
              <a:t>Impact of External Human–Machine Interface Communication Strategies of Automated Vehicles on Pedestrians’ Crossing Decisions and Behaviors in an Urban Environment </a:t>
            </a:r>
            <a:endParaRPr lang="zh-TW" altLang="en-US" sz="2800" b="1" dirty="0"/>
          </a:p>
        </p:txBody>
      </p:sp>
      <p:sp>
        <p:nvSpPr>
          <p:cNvPr id="5" name="文字方塊 4">
            <a:extLst>
              <a:ext uri="{FF2B5EF4-FFF2-40B4-BE49-F238E27FC236}">
                <a16:creationId xmlns:a16="http://schemas.microsoft.com/office/drawing/2014/main" id="{58C31D30-6447-DFD7-DF3D-16D19DED3E1D}"/>
              </a:ext>
            </a:extLst>
          </p:cNvPr>
          <p:cNvSpPr txBox="1"/>
          <p:nvPr/>
        </p:nvSpPr>
        <p:spPr>
          <a:xfrm>
            <a:off x="0" y="939446"/>
            <a:ext cx="2863116" cy="461665"/>
          </a:xfrm>
          <a:prstGeom prst="rect">
            <a:avLst/>
          </a:prstGeom>
          <a:noFill/>
        </p:spPr>
        <p:txBody>
          <a:bodyPr wrap="square" rtlCol="0">
            <a:spAutoFit/>
          </a:bodyPr>
          <a:lstStyle/>
          <a:p>
            <a:r>
              <a:rPr lang="zh-TW" altLang="en-US" sz="2400" b="1" dirty="0"/>
              <a:t>三種動態</a:t>
            </a:r>
            <a:r>
              <a:rPr lang="en-US" altLang="zh-TW" sz="2400" b="1" dirty="0" err="1"/>
              <a:t>eHMI</a:t>
            </a:r>
            <a:r>
              <a:rPr lang="zh-TW" altLang="en-US" sz="2400" b="1" dirty="0"/>
              <a:t>設計：</a:t>
            </a:r>
          </a:p>
        </p:txBody>
      </p:sp>
      <p:pic>
        <p:nvPicPr>
          <p:cNvPr id="9" name="圖片 8">
            <a:extLst>
              <a:ext uri="{FF2B5EF4-FFF2-40B4-BE49-F238E27FC236}">
                <a16:creationId xmlns:a16="http://schemas.microsoft.com/office/drawing/2014/main" id="{4D2B2E6C-BF20-9A85-0237-18C1011360CB}"/>
              </a:ext>
            </a:extLst>
          </p:cNvPr>
          <p:cNvPicPr>
            <a:picLocks/>
          </p:cNvPicPr>
          <p:nvPr/>
        </p:nvPicPr>
        <p:blipFill>
          <a:blip r:embed="rId3"/>
          <a:stretch>
            <a:fillRect/>
          </a:stretch>
        </p:blipFill>
        <p:spPr>
          <a:xfrm>
            <a:off x="748029" y="2009440"/>
            <a:ext cx="2520000" cy="2520000"/>
          </a:xfrm>
          <a:prstGeom prst="rect">
            <a:avLst/>
          </a:prstGeom>
        </p:spPr>
      </p:pic>
      <p:pic>
        <p:nvPicPr>
          <p:cNvPr id="10" name="圖片 9">
            <a:extLst>
              <a:ext uri="{FF2B5EF4-FFF2-40B4-BE49-F238E27FC236}">
                <a16:creationId xmlns:a16="http://schemas.microsoft.com/office/drawing/2014/main" id="{84DAC722-EAC4-3865-C4E5-8E431B0873F2}"/>
              </a:ext>
            </a:extLst>
          </p:cNvPr>
          <p:cNvPicPr>
            <a:picLocks/>
          </p:cNvPicPr>
          <p:nvPr/>
        </p:nvPicPr>
        <p:blipFill>
          <a:blip r:embed="rId4"/>
          <a:stretch>
            <a:fillRect/>
          </a:stretch>
        </p:blipFill>
        <p:spPr>
          <a:xfrm>
            <a:off x="730689" y="4102949"/>
            <a:ext cx="2520000" cy="2520000"/>
          </a:xfrm>
          <a:prstGeom prst="rect">
            <a:avLst/>
          </a:prstGeom>
        </p:spPr>
      </p:pic>
      <p:sp>
        <p:nvSpPr>
          <p:cNvPr id="11" name="文字方塊 10">
            <a:extLst>
              <a:ext uri="{FF2B5EF4-FFF2-40B4-BE49-F238E27FC236}">
                <a16:creationId xmlns:a16="http://schemas.microsoft.com/office/drawing/2014/main" id="{CE0B5240-4113-BAA5-1845-0528839C0B8A}"/>
              </a:ext>
            </a:extLst>
          </p:cNvPr>
          <p:cNvSpPr txBox="1"/>
          <p:nvPr/>
        </p:nvSpPr>
        <p:spPr>
          <a:xfrm>
            <a:off x="331340" y="1547775"/>
            <a:ext cx="3305057" cy="461665"/>
          </a:xfrm>
          <a:prstGeom prst="rect">
            <a:avLst/>
          </a:prstGeom>
          <a:noFill/>
        </p:spPr>
        <p:txBody>
          <a:bodyPr wrap="square" rtlCol="0">
            <a:spAutoFit/>
          </a:bodyPr>
          <a:lstStyle/>
          <a:p>
            <a:r>
              <a:rPr lang="zh-TW" altLang="en-US" sz="2400" dirty="0"/>
              <a:t>傳達自動駕駛汽車意圖</a:t>
            </a:r>
          </a:p>
        </p:txBody>
      </p:sp>
      <p:sp>
        <p:nvSpPr>
          <p:cNvPr id="12" name="文字方塊 11">
            <a:extLst>
              <a:ext uri="{FF2B5EF4-FFF2-40B4-BE49-F238E27FC236}">
                <a16:creationId xmlns:a16="http://schemas.microsoft.com/office/drawing/2014/main" id="{DA9C63F1-8029-3CEB-554F-C42DAF50406B}"/>
              </a:ext>
            </a:extLst>
          </p:cNvPr>
          <p:cNvSpPr txBox="1"/>
          <p:nvPr/>
        </p:nvSpPr>
        <p:spPr>
          <a:xfrm>
            <a:off x="3841671" y="1521413"/>
            <a:ext cx="3305057" cy="461665"/>
          </a:xfrm>
          <a:prstGeom prst="rect">
            <a:avLst/>
          </a:prstGeom>
          <a:noFill/>
        </p:spPr>
        <p:txBody>
          <a:bodyPr wrap="square" rtlCol="0">
            <a:spAutoFit/>
          </a:bodyPr>
          <a:lstStyle/>
          <a:p>
            <a:r>
              <a:rPr lang="zh-TW" altLang="en-US" sz="2400" dirty="0"/>
              <a:t>傳達自動駕駛汽車感知</a:t>
            </a:r>
          </a:p>
        </p:txBody>
      </p:sp>
      <p:sp>
        <p:nvSpPr>
          <p:cNvPr id="13" name="文字方塊 12">
            <a:extLst>
              <a:ext uri="{FF2B5EF4-FFF2-40B4-BE49-F238E27FC236}">
                <a16:creationId xmlns:a16="http://schemas.microsoft.com/office/drawing/2014/main" id="{D86CD6CD-0213-2FDC-18E2-B74D75CEA481}"/>
              </a:ext>
            </a:extLst>
          </p:cNvPr>
          <p:cNvSpPr txBox="1"/>
          <p:nvPr/>
        </p:nvSpPr>
        <p:spPr>
          <a:xfrm>
            <a:off x="7352002" y="1521412"/>
            <a:ext cx="4317898" cy="461665"/>
          </a:xfrm>
          <a:prstGeom prst="rect">
            <a:avLst/>
          </a:prstGeom>
          <a:noFill/>
        </p:spPr>
        <p:txBody>
          <a:bodyPr wrap="square" rtlCol="0">
            <a:spAutoFit/>
          </a:bodyPr>
          <a:lstStyle/>
          <a:p>
            <a:r>
              <a:rPr lang="zh-TW" altLang="en-US" sz="2400" dirty="0"/>
              <a:t>傳達自動駕駛汽車意圖</a:t>
            </a:r>
            <a:r>
              <a:rPr lang="en-US" altLang="zh-TW" sz="2400" dirty="0"/>
              <a:t>+</a:t>
            </a:r>
            <a:r>
              <a:rPr lang="zh-TW" altLang="en-US" sz="2400" dirty="0"/>
              <a:t>感知</a:t>
            </a:r>
          </a:p>
        </p:txBody>
      </p:sp>
      <p:pic>
        <p:nvPicPr>
          <p:cNvPr id="14" name="圖片 13">
            <a:extLst>
              <a:ext uri="{FF2B5EF4-FFF2-40B4-BE49-F238E27FC236}">
                <a16:creationId xmlns:a16="http://schemas.microsoft.com/office/drawing/2014/main" id="{9D03506C-5F7C-AA5E-2C3C-275240D68815}"/>
              </a:ext>
            </a:extLst>
          </p:cNvPr>
          <p:cNvPicPr>
            <a:picLocks/>
          </p:cNvPicPr>
          <p:nvPr/>
        </p:nvPicPr>
        <p:blipFill>
          <a:blip r:embed="rId5"/>
          <a:stretch>
            <a:fillRect/>
          </a:stretch>
        </p:blipFill>
        <p:spPr>
          <a:xfrm>
            <a:off x="4234199" y="2009440"/>
            <a:ext cx="2520000" cy="2520000"/>
          </a:xfrm>
          <a:prstGeom prst="rect">
            <a:avLst/>
          </a:prstGeom>
        </p:spPr>
      </p:pic>
      <p:pic>
        <p:nvPicPr>
          <p:cNvPr id="15" name="圖片 14">
            <a:extLst>
              <a:ext uri="{FF2B5EF4-FFF2-40B4-BE49-F238E27FC236}">
                <a16:creationId xmlns:a16="http://schemas.microsoft.com/office/drawing/2014/main" id="{623CDF83-A6C7-611A-6EE7-38DAF405C8B6}"/>
              </a:ext>
            </a:extLst>
          </p:cNvPr>
          <p:cNvPicPr>
            <a:picLocks/>
          </p:cNvPicPr>
          <p:nvPr/>
        </p:nvPicPr>
        <p:blipFill>
          <a:blip r:embed="rId6"/>
          <a:stretch>
            <a:fillRect/>
          </a:stretch>
        </p:blipFill>
        <p:spPr>
          <a:xfrm>
            <a:off x="4234199" y="4102949"/>
            <a:ext cx="2520000" cy="2520000"/>
          </a:xfrm>
          <a:prstGeom prst="rect">
            <a:avLst/>
          </a:prstGeom>
        </p:spPr>
      </p:pic>
      <p:pic>
        <p:nvPicPr>
          <p:cNvPr id="16" name="圖片 15">
            <a:extLst>
              <a:ext uri="{FF2B5EF4-FFF2-40B4-BE49-F238E27FC236}">
                <a16:creationId xmlns:a16="http://schemas.microsoft.com/office/drawing/2014/main" id="{04A6B7DE-E13C-C640-C5E7-480B1909C2B2}"/>
              </a:ext>
            </a:extLst>
          </p:cNvPr>
          <p:cNvPicPr>
            <a:picLocks/>
          </p:cNvPicPr>
          <p:nvPr/>
        </p:nvPicPr>
        <p:blipFill>
          <a:blip r:embed="rId7"/>
          <a:stretch>
            <a:fillRect/>
          </a:stretch>
        </p:blipFill>
        <p:spPr>
          <a:xfrm>
            <a:off x="7375623" y="2009440"/>
            <a:ext cx="2520000" cy="2520000"/>
          </a:xfrm>
          <a:prstGeom prst="rect">
            <a:avLst/>
          </a:prstGeom>
        </p:spPr>
      </p:pic>
      <p:pic>
        <p:nvPicPr>
          <p:cNvPr id="17" name="圖片 16">
            <a:extLst>
              <a:ext uri="{FF2B5EF4-FFF2-40B4-BE49-F238E27FC236}">
                <a16:creationId xmlns:a16="http://schemas.microsoft.com/office/drawing/2014/main" id="{C48731C8-916F-945E-99F9-2F16B6AEA364}"/>
              </a:ext>
            </a:extLst>
          </p:cNvPr>
          <p:cNvPicPr>
            <a:picLocks/>
          </p:cNvPicPr>
          <p:nvPr/>
        </p:nvPicPr>
        <p:blipFill>
          <a:blip r:embed="rId8"/>
          <a:stretch>
            <a:fillRect/>
          </a:stretch>
        </p:blipFill>
        <p:spPr>
          <a:xfrm>
            <a:off x="7375623" y="4164122"/>
            <a:ext cx="2520000" cy="2520000"/>
          </a:xfrm>
          <a:prstGeom prst="rect">
            <a:avLst/>
          </a:prstGeom>
        </p:spPr>
      </p:pic>
      <p:pic>
        <p:nvPicPr>
          <p:cNvPr id="18" name="圖片 17">
            <a:extLst>
              <a:ext uri="{FF2B5EF4-FFF2-40B4-BE49-F238E27FC236}">
                <a16:creationId xmlns:a16="http://schemas.microsoft.com/office/drawing/2014/main" id="{2FCB09F2-642F-AFC0-6843-3FBD5321081F}"/>
              </a:ext>
            </a:extLst>
          </p:cNvPr>
          <p:cNvPicPr>
            <a:picLocks/>
          </p:cNvPicPr>
          <p:nvPr/>
        </p:nvPicPr>
        <p:blipFill>
          <a:blip r:embed="rId9"/>
          <a:stretch>
            <a:fillRect/>
          </a:stretch>
        </p:blipFill>
        <p:spPr>
          <a:xfrm>
            <a:off x="9672000" y="2816588"/>
            <a:ext cx="2520000" cy="2520000"/>
          </a:xfrm>
          <a:prstGeom prst="rect">
            <a:avLst/>
          </a:prstGeom>
        </p:spPr>
      </p:pic>
    </p:spTree>
    <p:extLst>
      <p:ext uri="{BB962C8B-B14F-4D97-AF65-F5344CB8AC3E}">
        <p14:creationId xmlns:p14="http://schemas.microsoft.com/office/powerpoint/2010/main" val="852358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A9798D2-FF1D-4721-95CF-9F1C4BFF966F}"/>
              </a:ext>
            </a:extLst>
          </p:cNvPr>
          <p:cNvSpPr>
            <a:spLocks noGrp="1"/>
          </p:cNvSpPr>
          <p:nvPr>
            <p:ph type="title"/>
          </p:nvPr>
        </p:nvSpPr>
        <p:spPr>
          <a:xfrm>
            <a:off x="665480" y="263527"/>
            <a:ext cx="11278164" cy="1450757"/>
          </a:xfrm>
        </p:spPr>
        <p:txBody>
          <a:bodyPr>
            <a:noAutofit/>
          </a:bodyPr>
          <a:lstStyle/>
          <a:p>
            <a:pPr algn="ctr">
              <a:lnSpc>
                <a:spcPct val="125000"/>
              </a:lnSpc>
              <a:spcBef>
                <a:spcPts val="300"/>
              </a:spcBef>
              <a:spcAft>
                <a:spcPts val="300"/>
              </a:spcAft>
            </a:pPr>
            <a:r>
              <a:rPr lang="en-US" altLang="zh-TW" sz="3200" dirty="0">
                <a:latin typeface="Calibri" panose="020F0502020204030204" pitchFamily="34" charset="0"/>
                <a:cs typeface="Calibri" panose="020F0502020204030204" pitchFamily="34" charset="0"/>
              </a:rPr>
              <a:t>Identification of External Design Preferences in Autonomous Vehicles</a:t>
            </a:r>
          </a:p>
        </p:txBody>
      </p:sp>
      <p:sp>
        <p:nvSpPr>
          <p:cNvPr id="3" name="內容版面配置區 2">
            <a:extLst>
              <a:ext uri="{FF2B5EF4-FFF2-40B4-BE49-F238E27FC236}">
                <a16:creationId xmlns:a16="http://schemas.microsoft.com/office/drawing/2014/main" id="{84978639-3CAD-4EB6-B543-ADB42B323441}"/>
              </a:ext>
            </a:extLst>
          </p:cNvPr>
          <p:cNvSpPr>
            <a:spLocks noGrp="1"/>
          </p:cNvSpPr>
          <p:nvPr>
            <p:ph idx="1"/>
          </p:nvPr>
        </p:nvSpPr>
        <p:spPr>
          <a:xfrm>
            <a:off x="1097280" y="1939252"/>
            <a:ext cx="11094720" cy="4337370"/>
          </a:xfrm>
        </p:spPr>
        <p:txBody>
          <a:bodyPr>
            <a:normAutofit/>
          </a:bodyPr>
          <a:lstStyle/>
          <a:p>
            <a:pPr>
              <a:lnSpc>
                <a:spcPct val="150000"/>
              </a:lnSpc>
              <a:spcBef>
                <a:spcPts val="300"/>
              </a:spcBef>
              <a:spcAft>
                <a:spcPts val="300"/>
              </a:spcAft>
              <a:buFont typeface="Wingdings" panose="05000000000000000000" pitchFamily="2" charset="2"/>
              <a:buChar char="Ø"/>
            </a:pPr>
            <a:r>
              <a:rPr lang="zh-TW" altLang="en-US" b="1" dirty="0"/>
              <a:t>作者：</a:t>
            </a:r>
            <a:r>
              <a:rPr lang="fr-FR" altLang="zh-TW" dirty="0"/>
              <a:t>Shuchisnigdha Deb, Sushil Poudel, Suyogya Bhandari, Brandon Warner</a:t>
            </a:r>
            <a:endParaRPr lang="en-US" altLang="zh-TW" dirty="0"/>
          </a:p>
          <a:p>
            <a:pPr>
              <a:lnSpc>
                <a:spcPct val="150000"/>
              </a:lnSpc>
              <a:spcBef>
                <a:spcPts val="300"/>
              </a:spcBef>
              <a:spcAft>
                <a:spcPts val="300"/>
              </a:spcAft>
              <a:buFont typeface="Wingdings" panose="05000000000000000000" pitchFamily="2" charset="2"/>
              <a:buChar char="Ø"/>
            </a:pPr>
            <a:r>
              <a:rPr lang="zh-TW" altLang="en-US" b="1" dirty="0"/>
              <a:t>期刊：</a:t>
            </a:r>
            <a:r>
              <a:rPr lang="en-US" altLang="zh-TW" dirty="0"/>
              <a:t>Proceedings of the 2016 Industrial and Systems Engineering Research Conference(2016)</a:t>
            </a:r>
          </a:p>
          <a:p>
            <a:pPr>
              <a:lnSpc>
                <a:spcPct val="150000"/>
              </a:lnSpc>
              <a:spcBef>
                <a:spcPts val="300"/>
              </a:spcBef>
              <a:spcAft>
                <a:spcPts val="300"/>
              </a:spcAft>
              <a:buFont typeface="Wingdings" panose="05000000000000000000" pitchFamily="2" charset="2"/>
              <a:buChar char="Ø"/>
            </a:pPr>
            <a:r>
              <a:rPr lang="zh-TW" altLang="en-US" b="1" dirty="0"/>
              <a:t>方法：</a:t>
            </a:r>
            <a:r>
              <a:rPr lang="zh-TW" altLang="en-US" dirty="0">
                <a:solidFill>
                  <a:schemeClr val="tx1"/>
                </a:solidFill>
                <a:latin typeface="NexusSerif"/>
              </a:rPr>
              <a:t>使用問卷調查，總共分為兩個部分：人口統計、對五個外部特徵</a:t>
            </a:r>
            <a:r>
              <a:rPr lang="en-US" altLang="zh-TW" dirty="0">
                <a:solidFill>
                  <a:schemeClr val="tx1"/>
                </a:solidFill>
                <a:latin typeface="NexusSerif"/>
              </a:rPr>
              <a:t>(3</a:t>
            </a:r>
            <a:r>
              <a:rPr lang="zh-TW" altLang="en-US" dirty="0">
                <a:solidFill>
                  <a:schemeClr val="tx1"/>
                </a:solidFill>
                <a:latin typeface="NexusSerif"/>
              </a:rPr>
              <a:t>視覺</a:t>
            </a:r>
            <a:r>
              <a:rPr lang="en-US" altLang="zh-TW" dirty="0">
                <a:solidFill>
                  <a:schemeClr val="tx1"/>
                </a:solidFill>
                <a:latin typeface="NexusSerif"/>
              </a:rPr>
              <a:t>+2</a:t>
            </a:r>
            <a:r>
              <a:rPr lang="zh-TW" altLang="en-US" dirty="0">
                <a:solidFill>
                  <a:schemeClr val="tx1"/>
                </a:solidFill>
                <a:latin typeface="NexusSerif"/>
              </a:rPr>
              <a:t>聽覺</a:t>
            </a:r>
            <a:r>
              <a:rPr lang="en-US" altLang="zh-TW" dirty="0">
                <a:solidFill>
                  <a:schemeClr val="tx1"/>
                </a:solidFill>
                <a:latin typeface="NexusSerif"/>
              </a:rPr>
              <a:t>)</a:t>
            </a:r>
            <a:r>
              <a:rPr lang="zh-TW" altLang="en-US" dirty="0">
                <a:solidFill>
                  <a:schemeClr val="tx1"/>
                </a:solidFill>
                <a:latin typeface="NexusSerif"/>
              </a:rPr>
              <a:t>的偏好</a:t>
            </a:r>
            <a:endParaRPr lang="en-US" altLang="zh-TW" dirty="0">
              <a:solidFill>
                <a:schemeClr val="tx1"/>
              </a:solidFill>
              <a:latin typeface="NexusSerif"/>
            </a:endParaRPr>
          </a:p>
          <a:p>
            <a:pPr>
              <a:lnSpc>
                <a:spcPct val="150000"/>
              </a:lnSpc>
              <a:spcBef>
                <a:spcPts val="300"/>
              </a:spcBef>
              <a:spcAft>
                <a:spcPts val="300"/>
              </a:spcAft>
              <a:buFont typeface="Wingdings" panose="05000000000000000000" pitchFamily="2" charset="2"/>
              <a:buChar char="Ø"/>
            </a:pPr>
            <a:r>
              <a:rPr lang="zh-TW" altLang="en-US" b="1" dirty="0">
                <a:solidFill>
                  <a:srgbClr val="2E2E2E"/>
                </a:solidFill>
                <a:latin typeface="NexusSerif"/>
              </a:rPr>
              <a:t>結果：</a:t>
            </a:r>
            <a:endParaRPr lang="en-US" altLang="zh-TW" b="1" dirty="0">
              <a:solidFill>
                <a:srgbClr val="2E2E2E"/>
              </a:solidFill>
              <a:latin typeface="NexusSerif"/>
            </a:endParaRPr>
          </a:p>
          <a:p>
            <a:pPr marL="0" indent="0">
              <a:lnSpc>
                <a:spcPct val="150000"/>
              </a:lnSpc>
              <a:spcBef>
                <a:spcPts val="300"/>
              </a:spcBef>
              <a:spcAft>
                <a:spcPts val="300"/>
              </a:spcAft>
              <a:buNone/>
            </a:pPr>
            <a:r>
              <a:rPr lang="en-US" altLang="zh-TW" dirty="0">
                <a:solidFill>
                  <a:srgbClr val="2E2E2E"/>
                </a:solidFill>
                <a:latin typeface="NexusSerif"/>
              </a:rPr>
              <a:t>144 </a:t>
            </a:r>
            <a:r>
              <a:rPr lang="zh-TW" altLang="en-US" dirty="0">
                <a:solidFill>
                  <a:srgbClr val="2E2E2E"/>
                </a:solidFill>
                <a:latin typeface="NexusSerif"/>
              </a:rPr>
              <a:t>名調查對象</a:t>
            </a:r>
            <a:r>
              <a:rPr lang="en-US" altLang="zh-TW" dirty="0">
                <a:solidFill>
                  <a:srgbClr val="2E2E2E"/>
                </a:solidFill>
                <a:latin typeface="NexusSerif"/>
              </a:rPr>
              <a:t>(93 </a:t>
            </a:r>
            <a:r>
              <a:rPr lang="zh-TW" altLang="en-US" dirty="0">
                <a:solidFill>
                  <a:srgbClr val="2E2E2E"/>
                </a:solidFill>
                <a:latin typeface="NexusSerif"/>
              </a:rPr>
              <a:t>名男性和 </a:t>
            </a:r>
            <a:r>
              <a:rPr lang="en-US" altLang="zh-TW" dirty="0">
                <a:solidFill>
                  <a:srgbClr val="2E2E2E"/>
                </a:solidFill>
                <a:latin typeface="NexusSerif"/>
              </a:rPr>
              <a:t>51 </a:t>
            </a:r>
            <a:r>
              <a:rPr lang="zh-TW" altLang="en-US" dirty="0">
                <a:solidFill>
                  <a:srgbClr val="2E2E2E"/>
                </a:solidFill>
                <a:latin typeface="NexusSerif"/>
              </a:rPr>
              <a:t>名女性</a:t>
            </a:r>
            <a:r>
              <a:rPr lang="en-US" altLang="zh-TW" dirty="0">
                <a:solidFill>
                  <a:srgbClr val="2E2E2E"/>
                </a:solidFill>
                <a:latin typeface="NexusSerif"/>
              </a:rPr>
              <a:t>)</a:t>
            </a:r>
          </a:p>
        </p:txBody>
      </p:sp>
      <p:sp>
        <p:nvSpPr>
          <p:cNvPr id="4" name="投影片編號版面配置區 3">
            <a:extLst>
              <a:ext uri="{FF2B5EF4-FFF2-40B4-BE49-F238E27FC236}">
                <a16:creationId xmlns:a16="http://schemas.microsoft.com/office/drawing/2014/main" id="{ECFE8821-7D8A-45DC-9233-7EC294581092}"/>
              </a:ext>
            </a:extLst>
          </p:cNvPr>
          <p:cNvSpPr>
            <a:spLocks noGrp="1"/>
          </p:cNvSpPr>
          <p:nvPr>
            <p:ph type="sldNum" sz="quarter" idx="12"/>
          </p:nvPr>
        </p:nvSpPr>
        <p:spPr/>
        <p:txBody>
          <a:bodyPr/>
          <a:lstStyle/>
          <a:p>
            <a:fld id="{ADB9A16C-9DC4-47BC-86C3-85660D3CFFBD}" type="slidenum">
              <a:rPr lang="zh-TW" altLang="en-US" smtClean="0"/>
              <a:t>13</a:t>
            </a:fld>
            <a:endParaRPr lang="zh-TW" altLang="en-US"/>
          </a:p>
        </p:txBody>
      </p:sp>
      <p:pic>
        <p:nvPicPr>
          <p:cNvPr id="8" name="圖片 7">
            <a:extLst>
              <a:ext uri="{FF2B5EF4-FFF2-40B4-BE49-F238E27FC236}">
                <a16:creationId xmlns:a16="http://schemas.microsoft.com/office/drawing/2014/main" id="{757016D7-CD86-D5FE-93F3-2F07FE4F8068}"/>
              </a:ext>
            </a:extLst>
          </p:cNvPr>
          <p:cNvPicPr>
            <a:picLocks noChangeAspect="1"/>
          </p:cNvPicPr>
          <p:nvPr/>
        </p:nvPicPr>
        <p:blipFill>
          <a:blip r:embed="rId3"/>
          <a:stretch>
            <a:fillRect/>
          </a:stretch>
        </p:blipFill>
        <p:spPr>
          <a:xfrm>
            <a:off x="5656395" y="3524496"/>
            <a:ext cx="5813117" cy="3117851"/>
          </a:xfrm>
          <a:prstGeom prst="rect">
            <a:avLst/>
          </a:prstGeom>
        </p:spPr>
      </p:pic>
    </p:spTree>
    <p:extLst>
      <p:ext uri="{BB962C8B-B14F-4D97-AF65-F5344CB8AC3E}">
        <p14:creationId xmlns:p14="http://schemas.microsoft.com/office/powerpoint/2010/main" val="1690989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A9798D2-FF1D-4721-95CF-9F1C4BFF966F}"/>
              </a:ext>
            </a:extLst>
          </p:cNvPr>
          <p:cNvSpPr>
            <a:spLocks noGrp="1"/>
          </p:cNvSpPr>
          <p:nvPr>
            <p:ph type="title"/>
          </p:nvPr>
        </p:nvSpPr>
        <p:spPr>
          <a:xfrm>
            <a:off x="665480" y="263527"/>
            <a:ext cx="11278164" cy="1450757"/>
          </a:xfrm>
        </p:spPr>
        <p:txBody>
          <a:bodyPr>
            <a:noAutofit/>
          </a:bodyPr>
          <a:lstStyle/>
          <a:p>
            <a:pPr algn="ctr">
              <a:lnSpc>
                <a:spcPct val="125000"/>
              </a:lnSpc>
              <a:spcBef>
                <a:spcPts val="300"/>
              </a:spcBef>
              <a:spcAft>
                <a:spcPts val="300"/>
              </a:spcAft>
            </a:pPr>
            <a:r>
              <a:rPr lang="en-US" altLang="zh-TW" sz="3200" dirty="0">
                <a:latin typeface="Calibri" panose="020F0502020204030204" pitchFamily="34" charset="0"/>
                <a:cs typeface="Calibri" panose="020F0502020204030204" pitchFamily="34" charset="0"/>
              </a:rPr>
              <a:t>Identification of External Design Preferences in Autonomous Vehicles</a:t>
            </a:r>
          </a:p>
        </p:txBody>
      </p:sp>
      <p:sp>
        <p:nvSpPr>
          <p:cNvPr id="3" name="內容版面配置區 2">
            <a:extLst>
              <a:ext uri="{FF2B5EF4-FFF2-40B4-BE49-F238E27FC236}">
                <a16:creationId xmlns:a16="http://schemas.microsoft.com/office/drawing/2014/main" id="{84978639-3CAD-4EB6-B543-ADB42B323441}"/>
              </a:ext>
            </a:extLst>
          </p:cNvPr>
          <p:cNvSpPr>
            <a:spLocks noGrp="1"/>
          </p:cNvSpPr>
          <p:nvPr>
            <p:ph idx="1"/>
          </p:nvPr>
        </p:nvSpPr>
        <p:spPr>
          <a:xfrm>
            <a:off x="1097280" y="1939252"/>
            <a:ext cx="11094720" cy="4337370"/>
          </a:xfrm>
        </p:spPr>
        <p:txBody>
          <a:bodyPr>
            <a:normAutofit/>
          </a:bodyPr>
          <a:lstStyle/>
          <a:p>
            <a:pPr>
              <a:lnSpc>
                <a:spcPct val="150000"/>
              </a:lnSpc>
              <a:spcBef>
                <a:spcPts val="300"/>
              </a:spcBef>
              <a:spcAft>
                <a:spcPts val="300"/>
              </a:spcAft>
              <a:buFont typeface="Wingdings" panose="05000000000000000000" pitchFamily="2" charset="2"/>
              <a:buChar char="Ø"/>
            </a:pPr>
            <a:r>
              <a:rPr lang="zh-TW" altLang="en-US" b="1" dirty="0">
                <a:solidFill>
                  <a:srgbClr val="2E2E2E"/>
                </a:solidFill>
                <a:latin typeface="NexusSerif"/>
              </a:rPr>
              <a:t>結果：</a:t>
            </a:r>
            <a:endParaRPr lang="en-US" altLang="zh-TW" b="1" dirty="0">
              <a:solidFill>
                <a:srgbClr val="2E2E2E"/>
              </a:solidFill>
              <a:latin typeface="NexusSerif"/>
            </a:endParaRPr>
          </a:p>
          <a:p>
            <a:pPr>
              <a:lnSpc>
                <a:spcPct val="150000"/>
              </a:lnSpc>
              <a:spcBef>
                <a:spcPts val="300"/>
              </a:spcBef>
              <a:spcAft>
                <a:spcPts val="300"/>
              </a:spcAft>
              <a:buFont typeface="Wingdings" panose="05000000000000000000" pitchFamily="2" charset="2"/>
              <a:buChar char="Ø"/>
            </a:pPr>
            <a:endParaRPr lang="en-US" altLang="zh-TW" b="1" dirty="0">
              <a:solidFill>
                <a:srgbClr val="2E2E2E"/>
              </a:solidFill>
              <a:latin typeface="NexusSerif"/>
            </a:endParaRPr>
          </a:p>
          <a:p>
            <a:pPr>
              <a:lnSpc>
                <a:spcPct val="150000"/>
              </a:lnSpc>
              <a:spcBef>
                <a:spcPts val="300"/>
              </a:spcBef>
              <a:spcAft>
                <a:spcPts val="300"/>
              </a:spcAft>
              <a:buFont typeface="Wingdings" panose="05000000000000000000" pitchFamily="2" charset="2"/>
              <a:buChar char="Ø"/>
            </a:pPr>
            <a:endParaRPr lang="en-US" altLang="zh-TW" b="1" dirty="0">
              <a:solidFill>
                <a:srgbClr val="2E2E2E"/>
              </a:solidFill>
              <a:latin typeface="NexusSerif"/>
            </a:endParaRPr>
          </a:p>
          <a:p>
            <a:pPr>
              <a:lnSpc>
                <a:spcPct val="150000"/>
              </a:lnSpc>
              <a:spcBef>
                <a:spcPts val="300"/>
              </a:spcBef>
              <a:spcAft>
                <a:spcPts val="300"/>
              </a:spcAft>
              <a:buFont typeface="Wingdings" panose="05000000000000000000" pitchFamily="2" charset="2"/>
              <a:buChar char="Ø"/>
            </a:pPr>
            <a:endParaRPr lang="en-US" altLang="zh-TW" b="1" dirty="0">
              <a:solidFill>
                <a:srgbClr val="2E2E2E"/>
              </a:solidFill>
              <a:latin typeface="NexusSerif"/>
            </a:endParaRPr>
          </a:p>
          <a:p>
            <a:pPr marL="0" indent="0">
              <a:lnSpc>
                <a:spcPct val="150000"/>
              </a:lnSpc>
              <a:spcBef>
                <a:spcPts val="300"/>
              </a:spcBef>
              <a:spcAft>
                <a:spcPts val="300"/>
              </a:spcAft>
              <a:buNone/>
            </a:pPr>
            <a:endParaRPr lang="en-US" altLang="zh-TW" dirty="0">
              <a:solidFill>
                <a:srgbClr val="2E2E2E"/>
              </a:solidFill>
              <a:latin typeface="NexusSerif"/>
            </a:endParaRPr>
          </a:p>
          <a:p>
            <a:pPr marL="0" indent="0">
              <a:lnSpc>
                <a:spcPct val="150000"/>
              </a:lnSpc>
              <a:spcBef>
                <a:spcPts val="300"/>
              </a:spcBef>
              <a:spcAft>
                <a:spcPts val="300"/>
              </a:spcAft>
              <a:buNone/>
            </a:pPr>
            <a:endParaRPr lang="en-US" altLang="zh-TW" dirty="0">
              <a:solidFill>
                <a:srgbClr val="2E2E2E"/>
              </a:solidFill>
              <a:latin typeface="NexusSerif"/>
            </a:endParaRPr>
          </a:p>
          <a:p>
            <a:pPr>
              <a:lnSpc>
                <a:spcPct val="150000"/>
              </a:lnSpc>
              <a:spcBef>
                <a:spcPts val="300"/>
              </a:spcBef>
              <a:spcAft>
                <a:spcPts val="300"/>
              </a:spcAft>
              <a:buFont typeface="Wingdings" panose="05000000000000000000" pitchFamily="2" charset="2"/>
              <a:buChar char="Ø"/>
            </a:pPr>
            <a:r>
              <a:rPr lang="zh-TW" altLang="en-US" dirty="0">
                <a:solidFill>
                  <a:srgbClr val="2E2E2E"/>
                </a:solidFill>
                <a:latin typeface="NexusSerif"/>
              </a:rPr>
              <a:t>受測者較偏好視覺特徵，會擔心聲音特徵會造成干擾，導致混淆。</a:t>
            </a:r>
            <a:endParaRPr lang="en-US" altLang="zh-TW" dirty="0">
              <a:solidFill>
                <a:srgbClr val="2E2E2E"/>
              </a:solidFill>
              <a:latin typeface="NexusSerif"/>
            </a:endParaRPr>
          </a:p>
          <a:p>
            <a:pPr marL="0" indent="0">
              <a:lnSpc>
                <a:spcPct val="150000"/>
              </a:lnSpc>
              <a:spcBef>
                <a:spcPts val="300"/>
              </a:spcBef>
              <a:spcAft>
                <a:spcPts val="300"/>
              </a:spcAft>
              <a:buNone/>
            </a:pPr>
            <a:endParaRPr lang="en-US" altLang="zh-TW" dirty="0">
              <a:solidFill>
                <a:srgbClr val="2E2E2E"/>
              </a:solidFill>
              <a:latin typeface="NexusSerif"/>
            </a:endParaRPr>
          </a:p>
          <a:p>
            <a:pPr marL="0" indent="0">
              <a:lnSpc>
                <a:spcPct val="150000"/>
              </a:lnSpc>
              <a:spcBef>
                <a:spcPts val="300"/>
              </a:spcBef>
              <a:spcAft>
                <a:spcPts val="300"/>
              </a:spcAft>
              <a:buNone/>
            </a:pPr>
            <a:endParaRPr lang="en-US" altLang="zh-TW" dirty="0">
              <a:solidFill>
                <a:srgbClr val="2E2E2E"/>
              </a:solidFill>
              <a:latin typeface="NexusSerif"/>
            </a:endParaRPr>
          </a:p>
          <a:p>
            <a:pPr>
              <a:lnSpc>
                <a:spcPct val="150000"/>
              </a:lnSpc>
              <a:spcBef>
                <a:spcPts val="300"/>
              </a:spcBef>
              <a:spcAft>
                <a:spcPts val="300"/>
              </a:spcAft>
              <a:buFont typeface="Wingdings" panose="05000000000000000000" pitchFamily="2" charset="2"/>
              <a:buChar char="Ø"/>
            </a:pPr>
            <a:endParaRPr lang="en-US" altLang="zh-TW" b="1" dirty="0">
              <a:solidFill>
                <a:srgbClr val="2E2E2E"/>
              </a:solidFill>
              <a:latin typeface="NexusSerif"/>
            </a:endParaRPr>
          </a:p>
        </p:txBody>
      </p:sp>
      <p:sp>
        <p:nvSpPr>
          <p:cNvPr id="4" name="投影片編號版面配置區 3">
            <a:extLst>
              <a:ext uri="{FF2B5EF4-FFF2-40B4-BE49-F238E27FC236}">
                <a16:creationId xmlns:a16="http://schemas.microsoft.com/office/drawing/2014/main" id="{ECFE8821-7D8A-45DC-9233-7EC294581092}"/>
              </a:ext>
            </a:extLst>
          </p:cNvPr>
          <p:cNvSpPr>
            <a:spLocks noGrp="1"/>
          </p:cNvSpPr>
          <p:nvPr>
            <p:ph type="sldNum" sz="quarter" idx="12"/>
          </p:nvPr>
        </p:nvSpPr>
        <p:spPr/>
        <p:txBody>
          <a:bodyPr/>
          <a:lstStyle/>
          <a:p>
            <a:fld id="{ADB9A16C-9DC4-47BC-86C3-85660D3CFFBD}" type="slidenum">
              <a:rPr lang="zh-TW" altLang="en-US" smtClean="0"/>
              <a:t>14</a:t>
            </a:fld>
            <a:endParaRPr lang="zh-TW" altLang="en-US"/>
          </a:p>
        </p:txBody>
      </p:sp>
      <p:pic>
        <p:nvPicPr>
          <p:cNvPr id="9" name="圖片 8">
            <a:extLst>
              <a:ext uri="{FF2B5EF4-FFF2-40B4-BE49-F238E27FC236}">
                <a16:creationId xmlns:a16="http://schemas.microsoft.com/office/drawing/2014/main" id="{609EFA94-31F2-CBCD-51D9-70E90A9CA5DC}"/>
              </a:ext>
            </a:extLst>
          </p:cNvPr>
          <p:cNvPicPr>
            <a:picLocks noChangeAspect="1"/>
          </p:cNvPicPr>
          <p:nvPr/>
        </p:nvPicPr>
        <p:blipFill>
          <a:blip r:embed="rId3"/>
          <a:stretch>
            <a:fillRect/>
          </a:stretch>
        </p:blipFill>
        <p:spPr>
          <a:xfrm>
            <a:off x="3244884" y="1939252"/>
            <a:ext cx="6119356" cy="2754668"/>
          </a:xfrm>
          <a:prstGeom prst="rect">
            <a:avLst/>
          </a:prstGeom>
        </p:spPr>
      </p:pic>
    </p:spTree>
    <p:extLst>
      <p:ext uri="{BB962C8B-B14F-4D97-AF65-F5344CB8AC3E}">
        <p14:creationId xmlns:p14="http://schemas.microsoft.com/office/powerpoint/2010/main" val="184376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65B4592-FA52-4568-8BB4-43EEC52FF7A1}"/>
              </a:ext>
            </a:extLst>
          </p:cNvPr>
          <p:cNvSpPr>
            <a:spLocks noGrp="1"/>
          </p:cNvSpPr>
          <p:nvPr>
            <p:ph type="ctrTitle"/>
          </p:nvPr>
        </p:nvSpPr>
        <p:spPr>
          <a:xfrm>
            <a:off x="630701" y="770527"/>
            <a:ext cx="10930597" cy="3566160"/>
          </a:xfrm>
        </p:spPr>
        <p:txBody>
          <a:bodyPr>
            <a:noAutofit/>
          </a:bodyPr>
          <a:lstStyle/>
          <a:p>
            <a:pPr algn="ctr">
              <a:lnSpc>
                <a:spcPct val="125000"/>
              </a:lnSpc>
              <a:spcBef>
                <a:spcPts val="300"/>
              </a:spcBef>
              <a:spcAft>
                <a:spcPts val="300"/>
              </a:spcAft>
            </a:pPr>
            <a:r>
              <a:rPr lang="en-US" altLang="zh-TW" sz="3200" dirty="0"/>
              <a:t>Comparison of Child and Adult Pedestrian Perspectives of External Features on Autonomous Vehicles Using Virtual Reality Experiment</a:t>
            </a:r>
            <a:endParaRPr lang="zh-TW" altLang="en-US" sz="3200" dirty="0"/>
          </a:p>
        </p:txBody>
      </p:sp>
      <p:sp>
        <p:nvSpPr>
          <p:cNvPr id="3" name="副標題 2">
            <a:extLst>
              <a:ext uri="{FF2B5EF4-FFF2-40B4-BE49-F238E27FC236}">
                <a16:creationId xmlns:a16="http://schemas.microsoft.com/office/drawing/2014/main" id="{7BBCE08D-2044-4ADC-BD6A-E048B602B752}"/>
              </a:ext>
            </a:extLst>
          </p:cNvPr>
          <p:cNvSpPr>
            <a:spLocks noGrp="1"/>
          </p:cNvSpPr>
          <p:nvPr>
            <p:ph type="subTitle" idx="1"/>
          </p:nvPr>
        </p:nvSpPr>
        <p:spPr>
          <a:xfrm>
            <a:off x="425381" y="4475717"/>
            <a:ext cx="11766619" cy="1834648"/>
          </a:xfrm>
        </p:spPr>
        <p:txBody>
          <a:bodyPr>
            <a:normAutofit/>
          </a:bodyPr>
          <a:lstStyle/>
          <a:p>
            <a:r>
              <a:rPr lang="zh-TW" altLang="en-US" sz="1900" cap="none" dirty="0"/>
              <a:t>作者：</a:t>
            </a:r>
            <a:r>
              <a:rPr lang="fr-FR" altLang="zh-TW" sz="1900" cap="none" dirty="0"/>
              <a:t>Shuchisnigdha Deb, Daniel W. Carruth, Muztaba Fuad, Laura M. Stanley, Darren Frey </a:t>
            </a:r>
            <a:endParaRPr lang="en-US" altLang="zh-TW" sz="1900" cap="none" dirty="0"/>
          </a:p>
          <a:p>
            <a:r>
              <a:rPr lang="zh-TW" altLang="en-US" sz="1900" cap="none" dirty="0"/>
              <a:t>期刊：</a:t>
            </a:r>
            <a:r>
              <a:rPr lang="en-US" altLang="zh-TW" sz="1900" cap="none" dirty="0"/>
              <a:t>International Conference on Applied Human Factors and Ergonomics (2019) pp 145–156</a:t>
            </a:r>
          </a:p>
          <a:p>
            <a:r>
              <a:rPr lang="zh-TW" altLang="en-US" sz="1900" cap="none" dirty="0"/>
              <a:t>學生：陳瑀婕</a:t>
            </a:r>
          </a:p>
          <a:p>
            <a:r>
              <a:rPr lang="zh-TW" altLang="en-US" sz="1900" cap="none" dirty="0"/>
              <a:t>指導教授：柳永青 教授</a:t>
            </a:r>
          </a:p>
          <a:p>
            <a:endParaRPr lang="zh-TW" altLang="en-US" dirty="0"/>
          </a:p>
        </p:txBody>
      </p:sp>
    </p:spTree>
    <p:extLst>
      <p:ext uri="{BB962C8B-B14F-4D97-AF65-F5344CB8AC3E}">
        <p14:creationId xmlns:p14="http://schemas.microsoft.com/office/powerpoint/2010/main" val="2900631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normAutofit lnSpcReduction="10000"/>
          </a:bodyPr>
          <a:lstStyle/>
          <a:p>
            <a:pPr>
              <a:lnSpc>
                <a:spcPct val="125000"/>
              </a:lnSpc>
              <a:spcBef>
                <a:spcPts val="300"/>
              </a:spcBef>
              <a:spcAft>
                <a:spcPts val="300"/>
              </a:spcAft>
              <a:buFont typeface="Wingdings" panose="05000000000000000000" pitchFamily="2" charset="2"/>
              <a:buChar char="Ø"/>
            </a:pPr>
            <a:r>
              <a:rPr lang="zh-TW" altLang="en-US" dirty="0"/>
              <a:t>行人作為弱勢道路使用者的其中一種，最有可能捲入造成嚴重傷害或死亡的交通事故。</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車輛自動化包括旨在提高整體交通安全之不同類型的安全功能。</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先前研究表明，與手動駕駛汽車相比，行人傾向於依賴這些安全功能，這導致他們在自動駕駛汽車前承擔更高的風險</a:t>
            </a:r>
            <a:r>
              <a:rPr lang="en-US" altLang="zh-TW" dirty="0"/>
              <a:t>(</a:t>
            </a:r>
            <a:r>
              <a:rPr lang="en-US" altLang="zh-TW" b="0" i="0" dirty="0">
                <a:solidFill>
                  <a:srgbClr val="333333"/>
                </a:solidFill>
                <a:effectLst/>
                <a:latin typeface="-apple-system"/>
              </a:rPr>
              <a:t>Deb</a:t>
            </a:r>
            <a:r>
              <a:rPr lang="zh-TW" altLang="en-US" b="0" i="0" dirty="0">
                <a:solidFill>
                  <a:srgbClr val="333333"/>
                </a:solidFill>
                <a:effectLst/>
                <a:latin typeface="-apple-system"/>
              </a:rPr>
              <a:t> </a:t>
            </a:r>
            <a:r>
              <a:rPr lang="en-US" altLang="zh-TW" b="0" i="0" dirty="0">
                <a:solidFill>
                  <a:srgbClr val="333333"/>
                </a:solidFill>
                <a:effectLst/>
                <a:latin typeface="-apple-system"/>
              </a:rPr>
              <a:t>et al., 2017)</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許多過去的研究指出，行人依賴人類駕駛者的提示</a:t>
            </a:r>
            <a:r>
              <a:rPr lang="en-US" altLang="zh-TW" dirty="0"/>
              <a:t>(</a:t>
            </a:r>
            <a:r>
              <a:rPr lang="zh-TW" altLang="en-US" dirty="0"/>
              <a:t>眼神交流、手勢</a:t>
            </a:r>
            <a:r>
              <a:rPr lang="en-US" altLang="zh-TW" dirty="0"/>
              <a:t>)</a:t>
            </a:r>
            <a:r>
              <a:rPr lang="zh-TW" altLang="en-US" dirty="0"/>
              <a:t>來預測是否能安全過馬路</a:t>
            </a:r>
            <a:r>
              <a:rPr lang="en-US" altLang="zh-TW" dirty="0"/>
              <a:t>(</a:t>
            </a:r>
            <a:r>
              <a:rPr lang="en-US" altLang="zh-TW" dirty="0" err="1"/>
              <a:t>Guéguen</a:t>
            </a:r>
            <a:r>
              <a:rPr lang="zh-TW" altLang="en-US" dirty="0"/>
              <a:t> </a:t>
            </a:r>
            <a:r>
              <a:rPr lang="en-US" altLang="zh-TW" dirty="0"/>
              <a:t>et al., 2015</a:t>
            </a:r>
            <a:r>
              <a:rPr lang="zh-TW" altLang="en-US" dirty="0"/>
              <a:t>；</a:t>
            </a:r>
            <a:r>
              <a:rPr lang="en-US" altLang="zh-TW" b="0" i="0" dirty="0">
                <a:solidFill>
                  <a:srgbClr val="333333"/>
                </a:solidFill>
                <a:effectLst/>
                <a:latin typeface="-apple-system"/>
              </a:rPr>
              <a:t>Ren et al., 2016</a:t>
            </a:r>
            <a:r>
              <a:rPr lang="zh-TW" altLang="en-US" b="0" i="0" dirty="0">
                <a:solidFill>
                  <a:srgbClr val="333333"/>
                </a:solidFill>
                <a:effectLst/>
                <a:latin typeface="-apple-system"/>
              </a:rPr>
              <a:t>；</a:t>
            </a:r>
            <a:r>
              <a:rPr lang="en-US" altLang="zh-TW" b="0" i="0" dirty="0" err="1">
                <a:solidFill>
                  <a:srgbClr val="333333"/>
                </a:solidFill>
                <a:effectLst/>
                <a:latin typeface="-apple-system"/>
              </a:rPr>
              <a:t>Šucha</a:t>
            </a:r>
            <a:r>
              <a:rPr lang="en-US" altLang="zh-TW" b="0" i="0" dirty="0">
                <a:solidFill>
                  <a:srgbClr val="333333"/>
                </a:solidFill>
                <a:effectLst/>
                <a:latin typeface="-apple-system"/>
              </a:rPr>
              <a:t>, 2014)</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自動駕駛汽車可能會消除道路使用者之間的交流，會導致行人在做出過馬路的決定帶來困難。</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當行人在行人穿越道與自動駕駛汽車互動時，行人與自動駕駛之間缺乏溝通會導致交通狀況混亂並增加事故發生的機率</a:t>
            </a:r>
            <a:r>
              <a:rPr lang="en-US" altLang="zh-TW" dirty="0"/>
              <a:t>(</a:t>
            </a:r>
            <a:r>
              <a:rPr lang="en-US" altLang="zh-TW" b="0" i="0" dirty="0">
                <a:solidFill>
                  <a:srgbClr val="333333"/>
                </a:solidFill>
                <a:effectLst/>
                <a:latin typeface="-apple-system"/>
              </a:rPr>
              <a:t>Anthony</a:t>
            </a:r>
            <a:r>
              <a:rPr lang="en-US" altLang="zh-TW" dirty="0"/>
              <a:t>, 2016</a:t>
            </a:r>
            <a:r>
              <a:rPr lang="zh-TW" altLang="en-US" dirty="0"/>
              <a:t>；</a:t>
            </a:r>
            <a:r>
              <a:rPr lang="en-US" altLang="zh-TW" b="0" i="0" dirty="0">
                <a:solidFill>
                  <a:srgbClr val="333333"/>
                </a:solidFill>
                <a:effectLst/>
                <a:latin typeface="-apple-system"/>
              </a:rPr>
              <a:t> Richtel and Dougherty, 2016) </a:t>
            </a:r>
            <a:r>
              <a:rPr lang="zh-TW" altLang="en-US" dirty="0"/>
              <a:t>。</a:t>
            </a:r>
            <a:endParaRPr lang="en-US" altLang="zh-TW" dirty="0"/>
          </a:p>
        </p:txBody>
      </p:sp>
    </p:spTree>
    <p:extLst>
      <p:ext uri="{BB962C8B-B14F-4D97-AF65-F5344CB8AC3E}">
        <p14:creationId xmlns:p14="http://schemas.microsoft.com/office/powerpoint/2010/main" val="3303710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目前已有廣泛研究在探討行人與自動駕駛汽車之間溝通的方式，以促進兩者之間的互動。</a:t>
            </a:r>
            <a:endParaRPr lang="en-US" altLang="zh-TW" dirty="0"/>
          </a:p>
          <a:p>
            <a:pPr marL="457200" indent="-457200">
              <a:lnSpc>
                <a:spcPct val="125000"/>
              </a:lnSpc>
              <a:spcBef>
                <a:spcPts val="300"/>
              </a:spcBef>
              <a:spcAft>
                <a:spcPts val="300"/>
              </a:spcAft>
              <a:buFont typeface="+mj-lt"/>
              <a:buAutoNum type="arabicPeriod"/>
            </a:pPr>
            <a:r>
              <a:rPr lang="zh-TW" altLang="en-US" dirty="0"/>
              <a:t>使用文字訊息</a:t>
            </a:r>
            <a:r>
              <a:rPr lang="en-US" altLang="zh-TW" sz="1800" dirty="0"/>
              <a:t>(</a:t>
            </a:r>
            <a:r>
              <a:rPr lang="en-US" altLang="zh-TW" sz="1800" b="0" i="0" dirty="0">
                <a:solidFill>
                  <a:srgbClr val="333333"/>
                </a:solidFill>
                <a:effectLst/>
                <a:latin typeface="-apple-system"/>
              </a:rPr>
              <a:t>Deb</a:t>
            </a:r>
            <a:r>
              <a:rPr lang="zh-TW" altLang="en-US" sz="1800" b="0" i="0" dirty="0">
                <a:solidFill>
                  <a:srgbClr val="333333"/>
                </a:solidFill>
                <a:effectLst/>
                <a:latin typeface="-apple-system"/>
              </a:rPr>
              <a:t> </a:t>
            </a:r>
            <a:r>
              <a:rPr lang="en-US" altLang="zh-TW" sz="1800" b="0" i="0" dirty="0">
                <a:solidFill>
                  <a:srgbClr val="333333"/>
                </a:solidFill>
                <a:effectLst/>
                <a:latin typeface="-apple-system"/>
              </a:rPr>
              <a:t>et al.</a:t>
            </a:r>
            <a:r>
              <a:rPr lang="en-US" altLang="zh-TW" sz="1800" dirty="0"/>
              <a:t>, 2016</a:t>
            </a:r>
            <a:r>
              <a:rPr lang="zh-TW" altLang="en-US" sz="1800" dirty="0"/>
              <a:t>； </a:t>
            </a:r>
            <a:r>
              <a:rPr lang="en-US" altLang="zh-TW" sz="1800" b="0" i="0" dirty="0">
                <a:solidFill>
                  <a:srgbClr val="333333"/>
                </a:solidFill>
                <a:effectLst/>
                <a:latin typeface="-apple-system"/>
              </a:rPr>
              <a:t>Deb et al.</a:t>
            </a:r>
            <a:r>
              <a:rPr lang="en-US" altLang="zh-TW" sz="1800" dirty="0"/>
              <a:t>, 2018</a:t>
            </a:r>
            <a:r>
              <a:rPr lang="zh-TW" altLang="en-US" sz="1800" dirty="0"/>
              <a:t>；</a:t>
            </a:r>
            <a:r>
              <a:rPr lang="en-US" altLang="zh-TW" sz="1800" b="0" i="0" dirty="0">
                <a:solidFill>
                  <a:srgbClr val="333333"/>
                </a:solidFill>
                <a:effectLst/>
                <a:latin typeface="-apple-system"/>
              </a:rPr>
              <a:t> </a:t>
            </a:r>
            <a:r>
              <a:rPr lang="en-US" altLang="zh-TW" sz="1800" b="0" i="0" dirty="0" err="1">
                <a:solidFill>
                  <a:srgbClr val="333333"/>
                </a:solidFill>
                <a:effectLst/>
                <a:latin typeface="-apple-system"/>
              </a:rPr>
              <a:t>Clamann</a:t>
            </a:r>
            <a:r>
              <a:rPr lang="zh-TW" altLang="en-US" sz="1800" b="0" i="0" dirty="0">
                <a:solidFill>
                  <a:srgbClr val="333333"/>
                </a:solidFill>
                <a:effectLst/>
                <a:latin typeface="-apple-system"/>
              </a:rPr>
              <a:t> </a:t>
            </a:r>
            <a:r>
              <a:rPr lang="en-US" altLang="zh-TW" sz="1800" b="0" i="0" dirty="0">
                <a:solidFill>
                  <a:srgbClr val="333333"/>
                </a:solidFill>
                <a:effectLst/>
                <a:latin typeface="-apple-system"/>
              </a:rPr>
              <a:t>et al.,</a:t>
            </a:r>
            <a:r>
              <a:rPr lang="zh-TW" altLang="en-US" sz="1800" b="0" i="0" dirty="0">
                <a:solidFill>
                  <a:srgbClr val="333333"/>
                </a:solidFill>
                <a:effectLst/>
                <a:latin typeface="-apple-system"/>
              </a:rPr>
              <a:t> </a:t>
            </a:r>
            <a:r>
              <a:rPr lang="en-US" altLang="zh-TW" sz="1800" b="0" i="0" dirty="0">
                <a:solidFill>
                  <a:srgbClr val="333333"/>
                </a:solidFill>
                <a:effectLst/>
                <a:latin typeface="-apple-system"/>
              </a:rPr>
              <a:t>2017</a:t>
            </a:r>
            <a:r>
              <a:rPr lang="zh-TW" altLang="en-US" sz="1800" b="0" i="0" dirty="0">
                <a:solidFill>
                  <a:srgbClr val="333333"/>
                </a:solidFill>
                <a:effectLst/>
                <a:latin typeface="-apple-system"/>
              </a:rPr>
              <a:t>；</a:t>
            </a:r>
            <a:r>
              <a:rPr lang="en-US" altLang="zh-TW" sz="1800" b="0" i="0" dirty="0">
                <a:solidFill>
                  <a:srgbClr val="333333"/>
                </a:solidFill>
                <a:effectLst/>
                <a:latin typeface="-apple-system"/>
              </a:rPr>
              <a:t> Matthews et al., 2017</a:t>
            </a:r>
            <a:r>
              <a:rPr lang="en-US" altLang="zh-TW" sz="1800" dirty="0"/>
              <a:t>) </a:t>
            </a:r>
            <a:r>
              <a:rPr lang="zh-TW" altLang="en-US" dirty="0"/>
              <a:t>。</a:t>
            </a:r>
            <a:endParaRPr lang="en-US" altLang="zh-TW" dirty="0"/>
          </a:p>
          <a:p>
            <a:pPr marL="457200" indent="-457200">
              <a:lnSpc>
                <a:spcPct val="125000"/>
              </a:lnSpc>
              <a:spcBef>
                <a:spcPts val="300"/>
              </a:spcBef>
              <a:spcAft>
                <a:spcPts val="300"/>
              </a:spcAft>
              <a:buFont typeface="+mj-lt"/>
              <a:buAutoNum type="arabicPeriod"/>
            </a:pPr>
            <a:r>
              <a:rPr lang="zh-TW" altLang="en-US" dirty="0"/>
              <a:t>使用不同圖案的</a:t>
            </a:r>
            <a:r>
              <a:rPr lang="en-US" altLang="zh-TW" dirty="0"/>
              <a:t>LED</a:t>
            </a:r>
            <a:r>
              <a:rPr lang="zh-TW" altLang="en-US" dirty="0"/>
              <a:t>燈</a:t>
            </a:r>
            <a:r>
              <a:rPr lang="en-US" altLang="zh-TW" sz="1800" dirty="0"/>
              <a:t>(</a:t>
            </a:r>
            <a:r>
              <a:rPr lang="en-US" altLang="zh-TW" sz="1800" b="0" i="0" dirty="0">
                <a:solidFill>
                  <a:srgbClr val="333333"/>
                </a:solidFill>
                <a:effectLst/>
                <a:latin typeface="-apple-system"/>
              </a:rPr>
              <a:t>Matthews and Lundgren, 2015</a:t>
            </a:r>
            <a:r>
              <a:rPr lang="zh-TW" altLang="en-US" sz="1800" b="0" i="0" dirty="0">
                <a:solidFill>
                  <a:srgbClr val="333333"/>
                </a:solidFill>
                <a:effectLst/>
                <a:latin typeface="-apple-system"/>
              </a:rPr>
              <a:t>；</a:t>
            </a:r>
            <a:r>
              <a:rPr lang="en-US" altLang="zh-TW" sz="1800" b="0" i="0" dirty="0">
                <a:solidFill>
                  <a:srgbClr val="333333"/>
                </a:solidFill>
                <a:effectLst/>
                <a:latin typeface="-apple-system"/>
              </a:rPr>
              <a:t> Zhang et al., 2016</a:t>
            </a:r>
            <a:r>
              <a:rPr lang="zh-TW" altLang="en-US" sz="1800" b="0" i="0" dirty="0">
                <a:solidFill>
                  <a:srgbClr val="333333"/>
                </a:solidFill>
                <a:effectLst/>
                <a:latin typeface="-apple-system"/>
              </a:rPr>
              <a:t>；</a:t>
            </a:r>
            <a:r>
              <a:rPr lang="en-US" altLang="zh-TW" sz="1800" b="0" i="0" dirty="0">
                <a:solidFill>
                  <a:srgbClr val="333333"/>
                </a:solidFill>
                <a:effectLst/>
                <a:latin typeface="-apple-system"/>
              </a:rPr>
              <a:t> Mahadevan et al., 2018</a:t>
            </a:r>
            <a:r>
              <a:rPr lang="zh-TW" altLang="en-US" sz="1800" b="0" i="0" dirty="0">
                <a:solidFill>
                  <a:srgbClr val="333333"/>
                </a:solidFill>
                <a:effectLst/>
                <a:latin typeface="-apple-system"/>
              </a:rPr>
              <a:t>；</a:t>
            </a:r>
            <a:r>
              <a:rPr lang="en-US" altLang="zh-TW" sz="1800" b="0" i="0" dirty="0">
                <a:solidFill>
                  <a:srgbClr val="333333"/>
                </a:solidFill>
                <a:effectLst/>
                <a:latin typeface="-apple-system"/>
              </a:rPr>
              <a:t> </a:t>
            </a:r>
            <a:r>
              <a:rPr lang="en-US" altLang="zh-TW" sz="1800" b="0" i="0" dirty="0" err="1">
                <a:solidFill>
                  <a:srgbClr val="333333"/>
                </a:solidFill>
                <a:effectLst/>
                <a:latin typeface="-apple-system"/>
              </a:rPr>
              <a:t>Fridman</a:t>
            </a:r>
            <a:r>
              <a:rPr lang="en-US" altLang="zh-TW" sz="1800" b="0" i="0" dirty="0">
                <a:solidFill>
                  <a:srgbClr val="333333"/>
                </a:solidFill>
                <a:effectLst/>
                <a:latin typeface="-apple-system"/>
              </a:rPr>
              <a:t> et al</a:t>
            </a:r>
            <a:r>
              <a:rPr lang="en-US" altLang="zh-TW" sz="1800" dirty="0">
                <a:solidFill>
                  <a:srgbClr val="333333"/>
                </a:solidFill>
                <a:latin typeface="-apple-system"/>
              </a:rPr>
              <a:t>., 2017</a:t>
            </a:r>
            <a:r>
              <a:rPr lang="zh-TW" altLang="en-US" sz="1800" dirty="0">
                <a:solidFill>
                  <a:srgbClr val="333333"/>
                </a:solidFill>
                <a:latin typeface="-apple-system"/>
              </a:rPr>
              <a:t>；</a:t>
            </a:r>
            <a:r>
              <a:rPr lang="en-US" altLang="zh-TW" sz="1800" b="0" i="0" dirty="0">
                <a:solidFill>
                  <a:srgbClr val="333333"/>
                </a:solidFill>
                <a:effectLst/>
                <a:latin typeface="-apple-system"/>
              </a:rPr>
              <a:t> Florentine et al., 2016</a:t>
            </a:r>
            <a:r>
              <a:rPr lang="zh-TW" altLang="en-US" sz="1800" b="0" i="0" dirty="0">
                <a:solidFill>
                  <a:srgbClr val="333333"/>
                </a:solidFill>
                <a:effectLst/>
                <a:latin typeface="-apple-system"/>
              </a:rPr>
              <a:t>；</a:t>
            </a:r>
            <a:r>
              <a:rPr lang="en-US" altLang="zh-TW" sz="1800" b="0" i="0" dirty="0">
                <a:solidFill>
                  <a:srgbClr val="333333"/>
                </a:solidFill>
                <a:effectLst/>
                <a:latin typeface="-apple-system"/>
              </a:rPr>
              <a:t> </a:t>
            </a:r>
            <a:r>
              <a:rPr lang="en-US" altLang="zh-TW" sz="1800" b="0" i="0" dirty="0" err="1">
                <a:solidFill>
                  <a:srgbClr val="333333"/>
                </a:solidFill>
                <a:effectLst/>
                <a:latin typeface="-apple-system"/>
              </a:rPr>
              <a:t>Siripanich</a:t>
            </a:r>
            <a:r>
              <a:rPr lang="en-US" altLang="zh-TW" sz="1800" dirty="0">
                <a:solidFill>
                  <a:srgbClr val="333333"/>
                </a:solidFill>
                <a:latin typeface="-apple-system"/>
              </a:rPr>
              <a:t>, 2017)</a:t>
            </a:r>
            <a:r>
              <a:rPr lang="zh-TW" altLang="en-US" dirty="0">
                <a:solidFill>
                  <a:srgbClr val="333333"/>
                </a:solidFill>
                <a:latin typeface="-apple-system"/>
              </a:rPr>
              <a:t>。</a:t>
            </a:r>
            <a:endParaRPr lang="en-US" altLang="zh-TW" dirty="0">
              <a:solidFill>
                <a:srgbClr val="333333"/>
              </a:solidFill>
              <a:latin typeface="-apple-system"/>
            </a:endParaRPr>
          </a:p>
          <a:p>
            <a:pPr marL="457200" indent="-457200">
              <a:lnSpc>
                <a:spcPct val="125000"/>
              </a:lnSpc>
              <a:spcBef>
                <a:spcPts val="300"/>
              </a:spcBef>
              <a:spcAft>
                <a:spcPts val="300"/>
              </a:spcAft>
              <a:buFont typeface="+mj-lt"/>
              <a:buAutoNum type="arabicPeriod"/>
            </a:pPr>
            <a:r>
              <a:rPr lang="en-US" altLang="zh-TW" dirty="0">
                <a:solidFill>
                  <a:srgbClr val="333333"/>
                </a:solidFill>
                <a:latin typeface="-apple-system"/>
              </a:rPr>
              <a:t>LED</a:t>
            </a:r>
            <a:r>
              <a:rPr lang="zh-TW" altLang="en-US" dirty="0">
                <a:solidFill>
                  <a:srgbClr val="333333"/>
                </a:solidFill>
                <a:latin typeface="-apple-system"/>
              </a:rPr>
              <a:t>顯示螢幕</a:t>
            </a:r>
            <a:r>
              <a:rPr lang="en-US" altLang="zh-TW" sz="1800" dirty="0">
                <a:solidFill>
                  <a:srgbClr val="333333"/>
                </a:solidFill>
                <a:latin typeface="-apple-system"/>
              </a:rPr>
              <a:t>(</a:t>
            </a:r>
            <a:r>
              <a:rPr lang="en-US" altLang="zh-TW" sz="1800" b="0" i="0" dirty="0">
                <a:solidFill>
                  <a:srgbClr val="333333"/>
                </a:solidFill>
                <a:effectLst/>
                <a:latin typeface="-apple-system"/>
              </a:rPr>
              <a:t>Deb et al.</a:t>
            </a:r>
            <a:r>
              <a:rPr lang="en-US" altLang="zh-TW" sz="1800" dirty="0"/>
              <a:t>, 2018</a:t>
            </a:r>
            <a:r>
              <a:rPr lang="zh-TW" altLang="en-US" sz="1800" dirty="0"/>
              <a:t>；</a:t>
            </a:r>
            <a:r>
              <a:rPr lang="en-US" altLang="zh-TW" sz="1800" b="0" i="0" dirty="0">
                <a:solidFill>
                  <a:srgbClr val="333333"/>
                </a:solidFill>
                <a:effectLst/>
                <a:latin typeface="-apple-system"/>
              </a:rPr>
              <a:t> </a:t>
            </a:r>
            <a:r>
              <a:rPr lang="en-US" altLang="zh-TW" sz="1800" b="0" i="0" dirty="0" err="1">
                <a:solidFill>
                  <a:srgbClr val="333333"/>
                </a:solidFill>
                <a:effectLst/>
                <a:latin typeface="-apple-system"/>
              </a:rPr>
              <a:t>Clamann</a:t>
            </a:r>
            <a:r>
              <a:rPr lang="zh-TW" altLang="en-US" sz="1800" b="0" i="0" dirty="0">
                <a:solidFill>
                  <a:srgbClr val="333333"/>
                </a:solidFill>
                <a:effectLst/>
                <a:latin typeface="-apple-system"/>
              </a:rPr>
              <a:t> </a:t>
            </a:r>
            <a:r>
              <a:rPr lang="en-US" altLang="zh-TW" sz="1800" b="0" i="0" dirty="0">
                <a:solidFill>
                  <a:srgbClr val="333333"/>
                </a:solidFill>
                <a:effectLst/>
                <a:latin typeface="-apple-system"/>
              </a:rPr>
              <a:t>et al.,</a:t>
            </a:r>
            <a:r>
              <a:rPr lang="zh-TW" altLang="en-US" sz="1800" b="0" i="0" dirty="0">
                <a:solidFill>
                  <a:srgbClr val="333333"/>
                </a:solidFill>
                <a:effectLst/>
                <a:latin typeface="-apple-system"/>
              </a:rPr>
              <a:t> </a:t>
            </a:r>
            <a:r>
              <a:rPr lang="en-US" altLang="zh-TW" sz="1800" b="0" i="0" dirty="0">
                <a:solidFill>
                  <a:srgbClr val="333333"/>
                </a:solidFill>
                <a:effectLst/>
                <a:latin typeface="-apple-system"/>
              </a:rPr>
              <a:t>2017</a:t>
            </a:r>
            <a:r>
              <a:rPr lang="zh-TW" altLang="en-US" sz="1800" b="0" i="0" dirty="0">
                <a:solidFill>
                  <a:srgbClr val="333333"/>
                </a:solidFill>
                <a:effectLst/>
                <a:latin typeface="-apple-system"/>
              </a:rPr>
              <a:t>；</a:t>
            </a:r>
            <a:r>
              <a:rPr lang="en-US" altLang="zh-TW" sz="1800" b="0" i="0" dirty="0">
                <a:solidFill>
                  <a:srgbClr val="333333"/>
                </a:solidFill>
                <a:effectLst/>
                <a:latin typeface="-apple-system"/>
              </a:rPr>
              <a:t> Mahadevan et al., 2018</a:t>
            </a:r>
            <a:r>
              <a:rPr lang="zh-TW" altLang="en-US" sz="1800" b="0" i="0" dirty="0">
                <a:solidFill>
                  <a:srgbClr val="333333"/>
                </a:solidFill>
                <a:effectLst/>
                <a:latin typeface="-apple-system"/>
              </a:rPr>
              <a:t>；</a:t>
            </a:r>
            <a:r>
              <a:rPr lang="en-US" altLang="zh-TW" sz="1800" b="0" i="0" dirty="0">
                <a:solidFill>
                  <a:srgbClr val="333333"/>
                </a:solidFill>
                <a:effectLst/>
                <a:latin typeface="-apple-system"/>
              </a:rPr>
              <a:t> </a:t>
            </a:r>
            <a:r>
              <a:rPr lang="en-US" altLang="zh-TW" sz="1800" b="0" i="0" dirty="0" err="1">
                <a:solidFill>
                  <a:srgbClr val="333333"/>
                </a:solidFill>
                <a:effectLst/>
                <a:latin typeface="-apple-system"/>
              </a:rPr>
              <a:t>Fridman</a:t>
            </a:r>
            <a:r>
              <a:rPr lang="en-US" altLang="zh-TW" sz="1800" b="0" i="0" dirty="0">
                <a:solidFill>
                  <a:srgbClr val="333333"/>
                </a:solidFill>
                <a:effectLst/>
                <a:latin typeface="-apple-system"/>
              </a:rPr>
              <a:t> et al</a:t>
            </a:r>
            <a:r>
              <a:rPr lang="en-US" altLang="zh-TW" sz="1800" dirty="0">
                <a:solidFill>
                  <a:srgbClr val="333333"/>
                </a:solidFill>
                <a:latin typeface="-apple-system"/>
              </a:rPr>
              <a:t>., 2017</a:t>
            </a:r>
            <a:r>
              <a:rPr lang="zh-TW" altLang="en-US" sz="1800" dirty="0">
                <a:solidFill>
                  <a:srgbClr val="333333"/>
                </a:solidFill>
                <a:latin typeface="-apple-system"/>
              </a:rPr>
              <a:t>；</a:t>
            </a:r>
            <a:r>
              <a:rPr lang="en-US" altLang="zh-TW" sz="1800" b="0" i="0" dirty="0">
                <a:solidFill>
                  <a:srgbClr val="333333"/>
                </a:solidFill>
                <a:effectLst/>
                <a:latin typeface="-apple-system"/>
              </a:rPr>
              <a:t> </a:t>
            </a:r>
            <a:r>
              <a:rPr lang="en-US" altLang="zh-TW" sz="1800" b="0" i="0" dirty="0" err="1">
                <a:solidFill>
                  <a:srgbClr val="333333"/>
                </a:solidFill>
                <a:effectLst/>
                <a:latin typeface="-apple-system"/>
              </a:rPr>
              <a:t>Charisi</a:t>
            </a:r>
            <a:r>
              <a:rPr lang="zh-TW" altLang="en-US" sz="1800" b="0" i="0" dirty="0">
                <a:solidFill>
                  <a:srgbClr val="333333"/>
                </a:solidFill>
                <a:effectLst/>
                <a:latin typeface="-apple-system"/>
              </a:rPr>
              <a:t> </a:t>
            </a:r>
            <a:r>
              <a:rPr lang="en-US" altLang="zh-TW" sz="1800" b="0" i="0" dirty="0">
                <a:solidFill>
                  <a:srgbClr val="333333"/>
                </a:solidFill>
                <a:effectLst/>
                <a:latin typeface="-apple-system"/>
              </a:rPr>
              <a:t>et al., 2017)</a:t>
            </a:r>
            <a:r>
              <a:rPr lang="zh-TW" altLang="en-US" b="0" i="0" dirty="0">
                <a:solidFill>
                  <a:srgbClr val="333333"/>
                </a:solidFill>
                <a:effectLst/>
                <a:latin typeface="-apple-system"/>
              </a:rPr>
              <a:t>。</a:t>
            </a:r>
            <a:endParaRPr lang="en-US" altLang="zh-TW" b="0" i="0" dirty="0">
              <a:solidFill>
                <a:srgbClr val="333333"/>
              </a:solidFill>
              <a:effectLst/>
              <a:latin typeface="-apple-system"/>
            </a:endParaRPr>
          </a:p>
          <a:p>
            <a:pPr marL="457200" indent="-457200">
              <a:lnSpc>
                <a:spcPct val="125000"/>
              </a:lnSpc>
              <a:spcBef>
                <a:spcPts val="300"/>
              </a:spcBef>
              <a:spcAft>
                <a:spcPts val="300"/>
              </a:spcAft>
              <a:buFont typeface="+mj-lt"/>
              <a:buAutoNum type="arabicPeriod"/>
            </a:pPr>
            <a:r>
              <a:rPr lang="zh-TW" altLang="en-US" dirty="0">
                <a:solidFill>
                  <a:srgbClr val="333333"/>
                </a:solidFill>
                <a:latin typeface="-apple-system"/>
              </a:rPr>
              <a:t>聲音</a:t>
            </a:r>
            <a:r>
              <a:rPr lang="en-US" altLang="zh-TW" sz="1800" dirty="0">
                <a:solidFill>
                  <a:srgbClr val="333333"/>
                </a:solidFill>
                <a:latin typeface="-apple-system"/>
              </a:rPr>
              <a:t>(</a:t>
            </a:r>
            <a:r>
              <a:rPr lang="en-US" altLang="zh-TW" sz="1800" b="0" i="0" dirty="0">
                <a:solidFill>
                  <a:srgbClr val="333333"/>
                </a:solidFill>
                <a:effectLst/>
                <a:latin typeface="-apple-system"/>
              </a:rPr>
              <a:t>Deb et al.</a:t>
            </a:r>
            <a:r>
              <a:rPr lang="en-US" altLang="zh-TW" sz="1800" dirty="0"/>
              <a:t>, 2018</a:t>
            </a:r>
            <a:r>
              <a:rPr lang="zh-TW" altLang="en-US" sz="1800" dirty="0"/>
              <a:t>；</a:t>
            </a:r>
            <a:r>
              <a:rPr lang="en-US" altLang="zh-TW" sz="1800" b="0" i="0" dirty="0">
                <a:solidFill>
                  <a:srgbClr val="333333"/>
                </a:solidFill>
                <a:effectLst/>
                <a:latin typeface="-apple-system"/>
              </a:rPr>
              <a:t> Mahadevan et al., 2018</a:t>
            </a:r>
            <a:r>
              <a:rPr lang="zh-TW" altLang="en-US" sz="1800" b="0" i="0" dirty="0">
                <a:solidFill>
                  <a:srgbClr val="333333"/>
                </a:solidFill>
                <a:effectLst/>
                <a:latin typeface="-apple-system"/>
              </a:rPr>
              <a:t>；</a:t>
            </a:r>
            <a:r>
              <a:rPr lang="en-US" altLang="zh-TW" sz="1800" b="0" i="0" dirty="0">
                <a:solidFill>
                  <a:srgbClr val="333333"/>
                </a:solidFill>
                <a:effectLst/>
                <a:latin typeface="-apple-system"/>
              </a:rPr>
              <a:t> Florentine et al., 2016)</a:t>
            </a:r>
            <a:r>
              <a:rPr lang="zh-TW" altLang="en-US" b="0" i="0" dirty="0">
                <a:solidFill>
                  <a:srgbClr val="333333"/>
                </a:solidFill>
                <a:effectLst/>
                <a:latin typeface="-apple-system"/>
              </a:rPr>
              <a:t>。</a:t>
            </a:r>
            <a:endParaRPr lang="en-US" altLang="zh-TW" b="0" i="0" dirty="0">
              <a:solidFill>
                <a:srgbClr val="333333"/>
              </a:solidFill>
              <a:effectLst/>
              <a:latin typeface="-apple-system"/>
            </a:endParaRPr>
          </a:p>
          <a:p>
            <a:pPr marL="457200" indent="-457200">
              <a:lnSpc>
                <a:spcPct val="125000"/>
              </a:lnSpc>
              <a:spcBef>
                <a:spcPts val="300"/>
              </a:spcBef>
              <a:spcAft>
                <a:spcPts val="300"/>
              </a:spcAft>
              <a:buFont typeface="+mj-lt"/>
              <a:buAutoNum type="arabicPeriod"/>
            </a:pPr>
            <a:r>
              <a:rPr lang="zh-TW" altLang="en-US" dirty="0">
                <a:solidFill>
                  <a:srgbClr val="333333"/>
                </a:solidFill>
                <a:latin typeface="-apple-system"/>
              </a:rPr>
              <a:t>物理提示</a:t>
            </a:r>
            <a:r>
              <a:rPr lang="en-US" altLang="zh-TW" sz="1800" dirty="0">
                <a:solidFill>
                  <a:srgbClr val="333333"/>
                </a:solidFill>
                <a:latin typeface="-apple-system"/>
              </a:rPr>
              <a:t>(</a:t>
            </a:r>
            <a:r>
              <a:rPr lang="en-US" altLang="zh-TW" sz="1800" b="0" i="0" dirty="0">
                <a:solidFill>
                  <a:srgbClr val="333333"/>
                </a:solidFill>
                <a:effectLst/>
                <a:latin typeface="-apple-system"/>
              </a:rPr>
              <a:t>Mahadevan et al., 2018</a:t>
            </a:r>
            <a:r>
              <a:rPr lang="zh-TW" altLang="en-US" sz="1800" b="0" i="0" dirty="0">
                <a:solidFill>
                  <a:srgbClr val="333333"/>
                </a:solidFill>
                <a:effectLst/>
                <a:latin typeface="-apple-system"/>
              </a:rPr>
              <a:t>；</a:t>
            </a:r>
            <a:r>
              <a:rPr lang="en-US" altLang="zh-TW" sz="1800" b="0" i="0" dirty="0">
                <a:solidFill>
                  <a:srgbClr val="333333"/>
                </a:solidFill>
                <a:effectLst/>
                <a:latin typeface="-apple-system"/>
              </a:rPr>
              <a:t> Chang</a:t>
            </a:r>
            <a:r>
              <a:rPr lang="zh-TW" altLang="en-US" sz="1800" b="0" i="0" dirty="0">
                <a:solidFill>
                  <a:srgbClr val="333333"/>
                </a:solidFill>
                <a:effectLst/>
                <a:latin typeface="-apple-system"/>
              </a:rPr>
              <a:t> </a:t>
            </a:r>
            <a:r>
              <a:rPr lang="en-US" altLang="zh-TW" sz="1800" b="0" i="0" dirty="0">
                <a:solidFill>
                  <a:srgbClr val="333333"/>
                </a:solidFill>
                <a:effectLst/>
                <a:latin typeface="-apple-system"/>
              </a:rPr>
              <a:t>et al., 2017)</a:t>
            </a:r>
            <a:r>
              <a:rPr lang="zh-TW" altLang="en-US" b="0" i="0" dirty="0">
                <a:solidFill>
                  <a:srgbClr val="333333"/>
                </a:solidFill>
                <a:effectLst/>
                <a:latin typeface="-apple-system"/>
              </a:rPr>
              <a:t>。</a:t>
            </a:r>
            <a:endParaRPr lang="en-US" altLang="zh-TW" dirty="0">
              <a:solidFill>
                <a:srgbClr val="333333"/>
              </a:solidFill>
              <a:latin typeface="-apple-system"/>
            </a:endParaRPr>
          </a:p>
          <a:p>
            <a:pPr marL="457200" indent="-457200">
              <a:lnSpc>
                <a:spcPct val="125000"/>
              </a:lnSpc>
              <a:spcBef>
                <a:spcPts val="300"/>
              </a:spcBef>
              <a:spcAft>
                <a:spcPts val="300"/>
              </a:spcAft>
              <a:buFont typeface="+mj-lt"/>
              <a:buAutoNum type="arabicPeriod"/>
            </a:pP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a:p>
            <a:pPr>
              <a:lnSpc>
                <a:spcPct val="125000"/>
              </a:lnSpc>
              <a:spcBef>
                <a:spcPts val="300"/>
              </a:spcBef>
              <a:spcAft>
                <a:spcPts val="300"/>
              </a:spcAft>
              <a:buFont typeface="Wingdings" panose="05000000000000000000" pitchFamily="2" charset="2"/>
              <a:buChar char="Ø"/>
            </a:pPr>
            <a:endParaRPr lang="zh-TW" altLang="en-US" dirty="0"/>
          </a:p>
        </p:txBody>
      </p:sp>
    </p:spTree>
    <p:extLst>
      <p:ext uri="{BB962C8B-B14F-4D97-AF65-F5344CB8AC3E}">
        <p14:creationId xmlns:p14="http://schemas.microsoft.com/office/powerpoint/2010/main" val="864351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1097279" y="1845734"/>
            <a:ext cx="10308657" cy="4023360"/>
          </a:xfrm>
        </p:spPr>
        <p:txBody>
          <a:bodyPr/>
          <a:lstStyle/>
          <a:p>
            <a:pPr>
              <a:lnSpc>
                <a:spcPct val="125000"/>
              </a:lnSpc>
              <a:spcBef>
                <a:spcPts val="300"/>
              </a:spcBef>
              <a:spcAft>
                <a:spcPts val="300"/>
              </a:spcAft>
              <a:buFont typeface="Wingdings" panose="05000000000000000000" pitchFamily="2" charset="2"/>
              <a:buChar char="Ø"/>
            </a:pPr>
            <a:r>
              <a:rPr lang="zh-TW" altLang="en-US" dirty="0"/>
              <a:t>基於先前這些研究，發現人們不需要進行訓練就可以實施且理解的介面為：</a:t>
            </a:r>
            <a:endParaRPr lang="en-US" altLang="zh-TW" dirty="0"/>
          </a:p>
          <a:p>
            <a:pPr marL="457200" indent="-457200">
              <a:lnSpc>
                <a:spcPct val="125000"/>
              </a:lnSpc>
              <a:spcBef>
                <a:spcPts val="300"/>
              </a:spcBef>
              <a:spcAft>
                <a:spcPts val="300"/>
              </a:spcAft>
              <a:buFont typeface="+mj-lt"/>
              <a:buAutoNum type="arabicPeriod"/>
            </a:pPr>
            <a:r>
              <a:rPr lang="zh-TW" altLang="en-US" dirty="0"/>
              <a:t>文字訊息：</a:t>
            </a:r>
            <a:r>
              <a:rPr lang="en-US" altLang="zh-TW" dirty="0"/>
              <a:t>walk</a:t>
            </a:r>
            <a:r>
              <a:rPr lang="zh-TW" altLang="en-US" dirty="0"/>
              <a:t>、</a:t>
            </a:r>
            <a:r>
              <a:rPr lang="en-US" altLang="zh-TW" dirty="0"/>
              <a:t>do not cross</a:t>
            </a:r>
          </a:p>
          <a:p>
            <a:pPr marL="457200" indent="-457200">
              <a:lnSpc>
                <a:spcPct val="125000"/>
              </a:lnSpc>
              <a:spcBef>
                <a:spcPts val="300"/>
              </a:spcBef>
              <a:spcAft>
                <a:spcPts val="300"/>
              </a:spcAft>
              <a:buFont typeface="+mj-lt"/>
              <a:buAutoNum type="arabicPeriod"/>
            </a:pPr>
            <a:r>
              <a:rPr lang="zh-TW" altLang="en-US" dirty="0"/>
              <a:t>圖案：行人、舉手、停車標誌</a:t>
            </a:r>
            <a:endParaRPr lang="en-US" altLang="zh-TW" dirty="0"/>
          </a:p>
          <a:p>
            <a:pPr marL="457200" indent="-457200">
              <a:lnSpc>
                <a:spcPct val="125000"/>
              </a:lnSpc>
              <a:spcBef>
                <a:spcPts val="300"/>
              </a:spcBef>
              <a:spcAft>
                <a:spcPts val="300"/>
              </a:spcAft>
              <a:buFont typeface="+mj-lt"/>
              <a:buAutoNum type="arabicPeriod"/>
            </a:pPr>
            <a:r>
              <a:rPr lang="zh-TW" altLang="en-US" dirty="0"/>
              <a:t>聲音：安全通過</a:t>
            </a:r>
            <a:endParaRPr lang="en-US" altLang="zh-TW" dirty="0"/>
          </a:p>
          <a:p>
            <a:pPr marL="457200" indent="-457200">
              <a:lnSpc>
                <a:spcPct val="125000"/>
              </a:lnSpc>
              <a:spcBef>
                <a:spcPts val="300"/>
              </a:spcBef>
              <a:spcAft>
                <a:spcPts val="300"/>
              </a:spcAft>
              <a:buFont typeface="+mj-lt"/>
              <a:buAutoNum type="arabicPeriod"/>
            </a:pPr>
            <a:r>
              <a:rPr lang="zh-TW" altLang="en-US" dirty="0"/>
              <a:t>物理：車輛上的眼睛</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雖然這些研究都考慮了自動駕駛汽車與行人的互動方式及行人對這些車輛外部特徵的選擇，但很少有受測者為兒童的研究。</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在美國，</a:t>
            </a:r>
            <a:r>
              <a:rPr lang="en-US" altLang="zh-TW" dirty="0"/>
              <a:t>14</a:t>
            </a:r>
            <a:r>
              <a:rPr lang="zh-TW" altLang="en-US" dirty="0"/>
              <a:t>歲以下的行人，因為事故導致受傷</a:t>
            </a:r>
            <a:r>
              <a:rPr lang="en-US" altLang="zh-TW" dirty="0"/>
              <a:t>(7%)</a:t>
            </a:r>
            <a:r>
              <a:rPr lang="zh-TW" altLang="en-US" dirty="0"/>
              <a:t>或死亡</a:t>
            </a:r>
            <a:r>
              <a:rPr lang="en-US" altLang="zh-TW" dirty="0"/>
              <a:t>(22%)</a:t>
            </a:r>
            <a:r>
              <a:rPr lang="zh-TW" altLang="en-US" dirty="0"/>
              <a:t>的比例最高，則最低的為</a:t>
            </a:r>
            <a:r>
              <a:rPr lang="en-US" altLang="zh-TW" dirty="0"/>
              <a:t>18-24</a:t>
            </a:r>
            <a:r>
              <a:rPr lang="zh-TW" altLang="en-US" dirty="0"/>
              <a:t>歲族群</a:t>
            </a:r>
            <a:r>
              <a:rPr lang="en-US" altLang="zh-TW" dirty="0"/>
              <a:t>(</a:t>
            </a:r>
            <a:r>
              <a:rPr lang="zh-TW" altLang="en-US" dirty="0"/>
              <a:t>受傷：</a:t>
            </a:r>
            <a:r>
              <a:rPr lang="en-US" altLang="zh-TW" dirty="0"/>
              <a:t>2%</a:t>
            </a:r>
            <a:r>
              <a:rPr lang="zh-TW" altLang="en-US" dirty="0"/>
              <a:t>、死亡：</a:t>
            </a:r>
            <a:r>
              <a:rPr lang="en-US" altLang="zh-TW" dirty="0"/>
              <a:t>10%)(</a:t>
            </a:r>
            <a:r>
              <a:rPr lang="en-US" altLang="zh-TW" b="0" i="0" dirty="0">
                <a:solidFill>
                  <a:srgbClr val="202124"/>
                </a:solidFill>
                <a:effectLst/>
                <a:latin typeface="arial" panose="020B0604020202020204" pitchFamily="34" charset="0"/>
              </a:rPr>
              <a:t>NHTSA, 2018)</a:t>
            </a:r>
            <a:r>
              <a:rPr lang="zh-TW" altLang="en-US" dirty="0"/>
              <a:t>。</a:t>
            </a:r>
          </a:p>
        </p:txBody>
      </p:sp>
    </p:spTree>
    <p:extLst>
      <p:ext uri="{BB962C8B-B14F-4D97-AF65-F5344CB8AC3E}">
        <p14:creationId xmlns:p14="http://schemas.microsoft.com/office/powerpoint/2010/main" val="1868757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兒童行人因為身體脆弱、缺乏交通規則知識以及有限的認知和感知能力，容易受到高交通風險的影響。</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因此，開發人員和研究人員應該在新技術的設計過程考慮兒童</a:t>
            </a:r>
            <a:r>
              <a:rPr lang="en-US" altLang="zh-TW" dirty="0"/>
              <a:t>(</a:t>
            </a:r>
            <a:r>
              <a:rPr lang="en-US" altLang="zh-TW" b="0" i="0" dirty="0" err="1">
                <a:solidFill>
                  <a:srgbClr val="333333"/>
                </a:solidFill>
                <a:effectLst/>
                <a:latin typeface="-apple-system"/>
              </a:rPr>
              <a:t>Druin</a:t>
            </a:r>
            <a:r>
              <a:rPr lang="en-US" altLang="zh-TW" dirty="0">
                <a:solidFill>
                  <a:srgbClr val="333333"/>
                </a:solidFill>
                <a:latin typeface="-apple-system"/>
              </a:rPr>
              <a:t>, 2002)</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此研究的目的是使用虛擬實境實驗來比較兒童行人與成年行人對自動駕駛汽車外部介面設計的偏好。</a:t>
            </a:r>
          </a:p>
        </p:txBody>
      </p:sp>
    </p:spTree>
    <p:extLst>
      <p:ext uri="{BB962C8B-B14F-4D97-AF65-F5344CB8AC3E}">
        <p14:creationId xmlns:p14="http://schemas.microsoft.com/office/powerpoint/2010/main" val="178810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群組 31">
            <a:extLst>
              <a:ext uri="{FF2B5EF4-FFF2-40B4-BE49-F238E27FC236}">
                <a16:creationId xmlns:a16="http://schemas.microsoft.com/office/drawing/2014/main" id="{9913CAC1-2DB0-FBA6-437F-6756F70819F5}"/>
              </a:ext>
            </a:extLst>
          </p:cNvPr>
          <p:cNvGrpSpPr/>
          <p:nvPr/>
        </p:nvGrpSpPr>
        <p:grpSpPr>
          <a:xfrm>
            <a:off x="290390" y="0"/>
            <a:ext cx="11353604" cy="3190595"/>
            <a:chOff x="290390" y="0"/>
            <a:chExt cx="11353604" cy="3741641"/>
          </a:xfrm>
        </p:grpSpPr>
        <p:sp>
          <p:nvSpPr>
            <p:cNvPr id="2" name="矩形: 圓角 1">
              <a:extLst>
                <a:ext uri="{FF2B5EF4-FFF2-40B4-BE49-F238E27FC236}">
                  <a16:creationId xmlns:a16="http://schemas.microsoft.com/office/drawing/2014/main" id="{C7DD2A6C-2287-B91B-99E1-B5D31DD56ADE}"/>
                </a:ext>
              </a:extLst>
            </p:cNvPr>
            <p:cNvSpPr/>
            <p:nvPr/>
          </p:nvSpPr>
          <p:spPr>
            <a:xfrm>
              <a:off x="2595915" y="1549162"/>
              <a:ext cx="1037063" cy="78616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rPr>
                <a:t>年齡</a:t>
              </a:r>
            </a:p>
          </p:txBody>
        </p:sp>
        <p:cxnSp>
          <p:nvCxnSpPr>
            <p:cNvPr id="3" name="直線接點 2">
              <a:extLst>
                <a:ext uri="{FF2B5EF4-FFF2-40B4-BE49-F238E27FC236}">
                  <a16:creationId xmlns:a16="http://schemas.microsoft.com/office/drawing/2014/main" id="{728B8C91-DCDA-1F64-B3F7-47D45A724AA0}"/>
                </a:ext>
              </a:extLst>
            </p:cNvPr>
            <p:cNvCxnSpPr>
              <a:cxnSpLocks/>
              <a:stCxn id="2" idx="1"/>
              <a:endCxn id="28" idx="3"/>
            </p:cNvCxnSpPr>
            <p:nvPr/>
          </p:nvCxnSpPr>
          <p:spPr>
            <a:xfrm flipH="1">
              <a:off x="1555475" y="1942243"/>
              <a:ext cx="1040440" cy="727647"/>
            </a:xfrm>
            <a:prstGeom prst="line">
              <a:avLst/>
            </a:prstGeom>
            <a:ln w="28575"/>
          </p:spPr>
          <p:style>
            <a:lnRef idx="1">
              <a:schemeClr val="dk1"/>
            </a:lnRef>
            <a:fillRef idx="0">
              <a:schemeClr val="dk1"/>
            </a:fillRef>
            <a:effectRef idx="0">
              <a:schemeClr val="dk1"/>
            </a:effectRef>
            <a:fontRef idx="minor">
              <a:schemeClr val="tx1"/>
            </a:fontRef>
          </p:style>
        </p:cxnSp>
        <p:cxnSp>
          <p:nvCxnSpPr>
            <p:cNvPr id="4" name="直線接點 3">
              <a:extLst>
                <a:ext uri="{FF2B5EF4-FFF2-40B4-BE49-F238E27FC236}">
                  <a16:creationId xmlns:a16="http://schemas.microsoft.com/office/drawing/2014/main" id="{98ADC62B-A2B4-30F9-B701-951204D061F6}"/>
                </a:ext>
              </a:extLst>
            </p:cNvPr>
            <p:cNvCxnSpPr>
              <a:cxnSpLocks/>
              <a:endCxn id="2" idx="1"/>
            </p:cNvCxnSpPr>
            <p:nvPr/>
          </p:nvCxnSpPr>
          <p:spPr>
            <a:xfrm>
              <a:off x="1719298" y="1179529"/>
              <a:ext cx="876617" cy="762714"/>
            </a:xfrm>
            <a:prstGeom prst="line">
              <a:avLst/>
            </a:prstGeom>
            <a:ln w="28575"/>
          </p:spPr>
          <p:style>
            <a:lnRef idx="1">
              <a:schemeClr val="dk1"/>
            </a:lnRef>
            <a:fillRef idx="0">
              <a:schemeClr val="dk1"/>
            </a:fillRef>
            <a:effectRef idx="0">
              <a:schemeClr val="dk1"/>
            </a:effectRef>
            <a:fontRef idx="minor">
              <a:schemeClr val="tx1"/>
            </a:fontRef>
          </p:style>
        </p:cxnSp>
        <p:sp>
          <p:nvSpPr>
            <p:cNvPr id="5" name="矩形: 圓角 4">
              <a:extLst>
                <a:ext uri="{FF2B5EF4-FFF2-40B4-BE49-F238E27FC236}">
                  <a16:creationId xmlns:a16="http://schemas.microsoft.com/office/drawing/2014/main" id="{7D743789-B0C1-4E2D-9444-7C67B43C022D}"/>
                </a:ext>
              </a:extLst>
            </p:cNvPr>
            <p:cNvSpPr/>
            <p:nvPr/>
          </p:nvSpPr>
          <p:spPr>
            <a:xfrm>
              <a:off x="290390" y="862079"/>
              <a:ext cx="1406353" cy="58358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rPr>
                <a:t>老年人</a:t>
              </a:r>
            </a:p>
          </p:txBody>
        </p:sp>
        <p:sp>
          <p:nvSpPr>
            <p:cNvPr id="6" name="矩形: 圓角 5">
              <a:extLst>
                <a:ext uri="{FF2B5EF4-FFF2-40B4-BE49-F238E27FC236}">
                  <a16:creationId xmlns:a16="http://schemas.microsoft.com/office/drawing/2014/main" id="{AD22F752-E9AB-F4D1-C959-1FED8A226AB9}"/>
                </a:ext>
              </a:extLst>
            </p:cNvPr>
            <p:cNvSpPr/>
            <p:nvPr/>
          </p:nvSpPr>
          <p:spPr>
            <a:xfrm>
              <a:off x="290390" y="1648241"/>
              <a:ext cx="1406353" cy="58358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rPr>
                <a:t>年輕人</a:t>
              </a:r>
            </a:p>
          </p:txBody>
        </p:sp>
        <p:cxnSp>
          <p:nvCxnSpPr>
            <p:cNvPr id="7" name="直線接點 6">
              <a:extLst>
                <a:ext uri="{FF2B5EF4-FFF2-40B4-BE49-F238E27FC236}">
                  <a16:creationId xmlns:a16="http://schemas.microsoft.com/office/drawing/2014/main" id="{6E8DDC63-57C1-0BC0-BE1A-55C0F1DF2D4E}"/>
                </a:ext>
              </a:extLst>
            </p:cNvPr>
            <p:cNvCxnSpPr>
              <a:cxnSpLocks/>
            </p:cNvCxnSpPr>
            <p:nvPr/>
          </p:nvCxnSpPr>
          <p:spPr>
            <a:xfrm flipH="1">
              <a:off x="3650938" y="1949837"/>
              <a:ext cx="541207" cy="0"/>
            </a:xfrm>
            <a:prstGeom prst="line">
              <a:avLst/>
            </a:prstGeom>
            <a:ln w="28575">
              <a:solidFill>
                <a:schemeClr val="tx1">
                  <a:alpha val="20000"/>
                </a:schemeClr>
              </a:solidFill>
            </a:ln>
          </p:spPr>
          <p:style>
            <a:lnRef idx="1">
              <a:schemeClr val="dk1"/>
            </a:lnRef>
            <a:fillRef idx="0">
              <a:schemeClr val="dk1"/>
            </a:fillRef>
            <a:effectRef idx="0">
              <a:schemeClr val="dk1"/>
            </a:effectRef>
            <a:fontRef idx="minor">
              <a:schemeClr val="tx1"/>
            </a:fontRef>
          </p:style>
        </p:cxnSp>
        <p:sp>
          <p:nvSpPr>
            <p:cNvPr id="8" name="矩形: 圓角 7">
              <a:extLst>
                <a:ext uri="{FF2B5EF4-FFF2-40B4-BE49-F238E27FC236}">
                  <a16:creationId xmlns:a16="http://schemas.microsoft.com/office/drawing/2014/main" id="{077E9052-4DE1-D1A7-85FA-8CE7FFAD6AC9}"/>
                </a:ext>
              </a:extLst>
            </p:cNvPr>
            <p:cNvSpPr/>
            <p:nvPr/>
          </p:nvSpPr>
          <p:spPr>
            <a:xfrm>
              <a:off x="4729355" y="795985"/>
              <a:ext cx="1729740" cy="621804"/>
            </a:xfrm>
            <a:prstGeom prst="roundRect">
              <a:avLst/>
            </a:prstGeom>
            <a:noFill/>
            <a:ln w="127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bg1">
                      <a:lumMod val="85000"/>
                    </a:schemeClr>
                  </a:solidFill>
                </a:rPr>
                <a:t>傳統汽車</a:t>
              </a:r>
            </a:p>
          </p:txBody>
        </p:sp>
        <p:sp>
          <p:nvSpPr>
            <p:cNvPr id="9" name="矩形: 圓角 8">
              <a:extLst>
                <a:ext uri="{FF2B5EF4-FFF2-40B4-BE49-F238E27FC236}">
                  <a16:creationId xmlns:a16="http://schemas.microsoft.com/office/drawing/2014/main" id="{747203B9-1AB5-30F5-F2A3-53823EB1042D}"/>
                </a:ext>
              </a:extLst>
            </p:cNvPr>
            <p:cNvSpPr/>
            <p:nvPr/>
          </p:nvSpPr>
          <p:spPr>
            <a:xfrm>
              <a:off x="4440724" y="1638935"/>
              <a:ext cx="2423901" cy="621804"/>
            </a:xfrm>
            <a:prstGeom prst="roundRect">
              <a:avLst/>
            </a:prstGeom>
            <a:noFill/>
            <a:ln w="127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bg1">
                      <a:lumMod val="85000"/>
                    </a:schemeClr>
                  </a:solidFill>
                </a:rPr>
                <a:t>自動駕駛汽車</a:t>
              </a:r>
            </a:p>
          </p:txBody>
        </p:sp>
        <p:sp>
          <p:nvSpPr>
            <p:cNvPr id="10" name="矩形: 圓角 9">
              <a:extLst>
                <a:ext uri="{FF2B5EF4-FFF2-40B4-BE49-F238E27FC236}">
                  <a16:creationId xmlns:a16="http://schemas.microsoft.com/office/drawing/2014/main" id="{7DFE6FCC-3CAB-04EA-DA0F-03D3716CB87C}"/>
                </a:ext>
              </a:extLst>
            </p:cNvPr>
            <p:cNvSpPr/>
            <p:nvPr/>
          </p:nvSpPr>
          <p:spPr>
            <a:xfrm>
              <a:off x="4440724" y="2458049"/>
              <a:ext cx="2423901" cy="1007265"/>
            </a:xfrm>
            <a:prstGeom prst="roundRect">
              <a:avLst/>
            </a:prstGeom>
            <a:noFill/>
            <a:ln w="127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bg1">
                      <a:lumMod val="85000"/>
                    </a:schemeClr>
                  </a:solidFill>
                </a:rPr>
                <a:t>具有介面</a:t>
              </a:r>
              <a:endParaRPr lang="en-US" altLang="zh-TW" sz="2800" dirty="0">
                <a:solidFill>
                  <a:schemeClr val="bg1">
                    <a:lumMod val="85000"/>
                  </a:schemeClr>
                </a:solidFill>
              </a:endParaRPr>
            </a:p>
            <a:p>
              <a:pPr algn="ctr"/>
              <a:r>
                <a:rPr lang="zh-TW" altLang="en-US" sz="2800" dirty="0">
                  <a:solidFill>
                    <a:schemeClr val="bg1">
                      <a:lumMod val="85000"/>
                    </a:schemeClr>
                  </a:solidFill>
                </a:rPr>
                <a:t>自動駕駛汽車</a:t>
              </a:r>
            </a:p>
          </p:txBody>
        </p:sp>
        <p:cxnSp>
          <p:nvCxnSpPr>
            <p:cNvPr id="11" name="直線單箭頭接點 10">
              <a:extLst>
                <a:ext uri="{FF2B5EF4-FFF2-40B4-BE49-F238E27FC236}">
                  <a16:creationId xmlns:a16="http://schemas.microsoft.com/office/drawing/2014/main" id="{CA98363B-B25D-44A8-37AE-C0A65BD7754B}"/>
                </a:ext>
              </a:extLst>
            </p:cNvPr>
            <p:cNvCxnSpPr>
              <a:cxnSpLocks/>
            </p:cNvCxnSpPr>
            <p:nvPr/>
          </p:nvCxnSpPr>
          <p:spPr>
            <a:xfrm>
              <a:off x="3847756" y="1949837"/>
              <a:ext cx="344389" cy="0"/>
            </a:xfrm>
            <a:prstGeom prst="straightConnector1">
              <a:avLst/>
            </a:prstGeom>
            <a:ln w="28575">
              <a:solidFill>
                <a:schemeClr val="tx1">
                  <a:alpha val="20000"/>
                </a:schemeClr>
              </a:solidFill>
              <a:tailEnd type="triangle"/>
            </a:ln>
          </p:spPr>
          <p:style>
            <a:lnRef idx="1">
              <a:schemeClr val="dk1"/>
            </a:lnRef>
            <a:fillRef idx="0">
              <a:schemeClr val="dk1"/>
            </a:fillRef>
            <a:effectRef idx="0">
              <a:schemeClr val="dk1"/>
            </a:effectRef>
            <a:fontRef idx="minor">
              <a:schemeClr val="tx1"/>
            </a:fontRef>
          </p:style>
        </p:cxnSp>
        <p:grpSp>
          <p:nvGrpSpPr>
            <p:cNvPr id="12" name="群組 11">
              <a:extLst>
                <a:ext uri="{FF2B5EF4-FFF2-40B4-BE49-F238E27FC236}">
                  <a16:creationId xmlns:a16="http://schemas.microsoft.com/office/drawing/2014/main" id="{C26A057C-0096-263A-9070-3D019287AFDD}"/>
                </a:ext>
              </a:extLst>
            </p:cNvPr>
            <p:cNvGrpSpPr/>
            <p:nvPr/>
          </p:nvGrpSpPr>
          <p:grpSpPr>
            <a:xfrm>
              <a:off x="9587229" y="885527"/>
              <a:ext cx="394819" cy="1970583"/>
              <a:chOff x="7376714" y="3249505"/>
              <a:chExt cx="394819" cy="1970583"/>
            </a:xfrm>
          </p:grpSpPr>
          <p:grpSp>
            <p:nvGrpSpPr>
              <p:cNvPr id="13" name="群組 12">
                <a:extLst>
                  <a:ext uri="{FF2B5EF4-FFF2-40B4-BE49-F238E27FC236}">
                    <a16:creationId xmlns:a16="http://schemas.microsoft.com/office/drawing/2014/main" id="{0081B213-B8B7-4C7D-6FB0-6AE2C609F68C}"/>
                  </a:ext>
                </a:extLst>
              </p:cNvPr>
              <p:cNvGrpSpPr/>
              <p:nvPr/>
            </p:nvGrpSpPr>
            <p:grpSpPr>
              <a:xfrm>
                <a:off x="7376714" y="3249505"/>
                <a:ext cx="344389" cy="929009"/>
                <a:chOff x="4522002" y="2748102"/>
                <a:chExt cx="344389" cy="929009"/>
              </a:xfrm>
            </p:grpSpPr>
            <p:cxnSp>
              <p:nvCxnSpPr>
                <p:cNvPr id="17" name="直線接點 16">
                  <a:extLst>
                    <a:ext uri="{FF2B5EF4-FFF2-40B4-BE49-F238E27FC236}">
                      <a16:creationId xmlns:a16="http://schemas.microsoft.com/office/drawing/2014/main" id="{F29F967F-D1A5-830A-8410-F087AA9D45FF}"/>
                    </a:ext>
                  </a:extLst>
                </p:cNvPr>
                <p:cNvCxnSpPr>
                  <a:cxnSpLocks/>
                </p:cNvCxnSpPr>
                <p:nvPr/>
              </p:nvCxnSpPr>
              <p:spPr>
                <a:xfrm flipH="1">
                  <a:off x="4522002" y="2763516"/>
                  <a:ext cx="344389" cy="0"/>
                </a:xfrm>
                <a:prstGeom prst="line">
                  <a:avLst/>
                </a:prstGeom>
                <a:ln w="28575">
                  <a:solidFill>
                    <a:schemeClr val="tx1">
                      <a:alpha val="20000"/>
                    </a:schemeClr>
                  </a:solidFill>
                </a:ln>
              </p:spPr>
              <p:style>
                <a:lnRef idx="1">
                  <a:schemeClr val="dk1"/>
                </a:lnRef>
                <a:fillRef idx="0">
                  <a:schemeClr val="dk1"/>
                </a:fillRef>
                <a:effectRef idx="0">
                  <a:schemeClr val="dk1"/>
                </a:effectRef>
                <a:fontRef idx="minor">
                  <a:schemeClr val="tx1"/>
                </a:fontRef>
              </p:style>
            </p:cxnSp>
            <p:cxnSp>
              <p:nvCxnSpPr>
                <p:cNvPr id="18" name="直線接點 17">
                  <a:extLst>
                    <a:ext uri="{FF2B5EF4-FFF2-40B4-BE49-F238E27FC236}">
                      <a16:creationId xmlns:a16="http://schemas.microsoft.com/office/drawing/2014/main" id="{7EF51297-F08B-33D0-1983-C11E1C02A9C2}"/>
                    </a:ext>
                  </a:extLst>
                </p:cNvPr>
                <p:cNvCxnSpPr>
                  <a:cxnSpLocks/>
                </p:cNvCxnSpPr>
                <p:nvPr/>
              </p:nvCxnSpPr>
              <p:spPr>
                <a:xfrm>
                  <a:off x="4524421" y="2748102"/>
                  <a:ext cx="0" cy="929009"/>
                </a:xfrm>
                <a:prstGeom prst="line">
                  <a:avLst/>
                </a:prstGeom>
                <a:ln w="28575">
                  <a:solidFill>
                    <a:schemeClr val="tx1">
                      <a:alpha val="20000"/>
                    </a:schemeClr>
                  </a:solidFill>
                </a:ln>
              </p:spPr>
              <p:style>
                <a:lnRef idx="1">
                  <a:schemeClr val="dk1"/>
                </a:lnRef>
                <a:fillRef idx="0">
                  <a:schemeClr val="dk1"/>
                </a:fillRef>
                <a:effectRef idx="0">
                  <a:schemeClr val="dk1"/>
                </a:effectRef>
                <a:fontRef idx="minor">
                  <a:schemeClr val="tx1"/>
                </a:fontRef>
              </p:style>
            </p:cxnSp>
          </p:grpSp>
          <p:grpSp>
            <p:nvGrpSpPr>
              <p:cNvPr id="14" name="群組 13">
                <a:extLst>
                  <a:ext uri="{FF2B5EF4-FFF2-40B4-BE49-F238E27FC236}">
                    <a16:creationId xmlns:a16="http://schemas.microsoft.com/office/drawing/2014/main" id="{61D0627E-4E1E-037C-F038-6E4781041841}"/>
                  </a:ext>
                </a:extLst>
              </p:cNvPr>
              <p:cNvGrpSpPr/>
              <p:nvPr/>
            </p:nvGrpSpPr>
            <p:grpSpPr>
              <a:xfrm rot="10800000">
                <a:off x="7376714" y="4178514"/>
                <a:ext cx="394819" cy="1041574"/>
                <a:chOff x="4129603" y="2635537"/>
                <a:chExt cx="394819" cy="1041574"/>
              </a:xfrm>
            </p:grpSpPr>
            <p:cxnSp>
              <p:nvCxnSpPr>
                <p:cNvPr id="15" name="直線接點 14">
                  <a:extLst>
                    <a:ext uri="{FF2B5EF4-FFF2-40B4-BE49-F238E27FC236}">
                      <a16:creationId xmlns:a16="http://schemas.microsoft.com/office/drawing/2014/main" id="{A637D822-E3D9-A7CB-B2D7-447FB27F41C9}"/>
                    </a:ext>
                  </a:extLst>
                </p:cNvPr>
                <p:cNvCxnSpPr>
                  <a:cxnSpLocks/>
                </p:cNvCxnSpPr>
                <p:nvPr/>
              </p:nvCxnSpPr>
              <p:spPr>
                <a:xfrm rot="10800000" flipV="1">
                  <a:off x="4129603" y="2650951"/>
                  <a:ext cx="394819" cy="1"/>
                </a:xfrm>
                <a:prstGeom prst="line">
                  <a:avLst/>
                </a:prstGeom>
                <a:ln w="28575">
                  <a:solidFill>
                    <a:schemeClr val="tx1">
                      <a:alpha val="20000"/>
                    </a:schemeClr>
                  </a:solidFill>
                </a:ln>
              </p:spPr>
              <p:style>
                <a:lnRef idx="1">
                  <a:schemeClr val="dk1"/>
                </a:lnRef>
                <a:fillRef idx="0">
                  <a:schemeClr val="dk1"/>
                </a:fillRef>
                <a:effectRef idx="0">
                  <a:schemeClr val="dk1"/>
                </a:effectRef>
                <a:fontRef idx="minor">
                  <a:schemeClr val="tx1"/>
                </a:fontRef>
              </p:style>
            </p:cxnSp>
            <p:cxnSp>
              <p:nvCxnSpPr>
                <p:cNvPr id="16" name="直線接點 15">
                  <a:extLst>
                    <a:ext uri="{FF2B5EF4-FFF2-40B4-BE49-F238E27FC236}">
                      <a16:creationId xmlns:a16="http://schemas.microsoft.com/office/drawing/2014/main" id="{B2D54253-657E-D088-5422-5B9C23B57FCD}"/>
                    </a:ext>
                  </a:extLst>
                </p:cNvPr>
                <p:cNvCxnSpPr>
                  <a:cxnSpLocks/>
                </p:cNvCxnSpPr>
                <p:nvPr/>
              </p:nvCxnSpPr>
              <p:spPr>
                <a:xfrm rot="10800000" flipV="1">
                  <a:off x="4522516" y="2635537"/>
                  <a:ext cx="1" cy="1041574"/>
                </a:xfrm>
                <a:prstGeom prst="line">
                  <a:avLst/>
                </a:prstGeom>
                <a:ln w="28575">
                  <a:solidFill>
                    <a:schemeClr val="tx1">
                      <a:alpha val="20000"/>
                    </a:schemeClr>
                  </a:solidFill>
                </a:ln>
              </p:spPr>
              <p:style>
                <a:lnRef idx="1">
                  <a:schemeClr val="dk1"/>
                </a:lnRef>
                <a:fillRef idx="0">
                  <a:schemeClr val="dk1"/>
                </a:fillRef>
                <a:effectRef idx="0">
                  <a:schemeClr val="dk1"/>
                </a:effectRef>
                <a:fontRef idx="minor">
                  <a:schemeClr val="tx1"/>
                </a:fontRef>
              </p:style>
            </p:cxnSp>
          </p:grpSp>
        </p:grpSp>
        <p:sp>
          <p:nvSpPr>
            <p:cNvPr id="19" name="矩形: 圓角 18">
              <a:extLst>
                <a:ext uri="{FF2B5EF4-FFF2-40B4-BE49-F238E27FC236}">
                  <a16:creationId xmlns:a16="http://schemas.microsoft.com/office/drawing/2014/main" id="{BB368D2E-EB37-A8B0-E3AE-558F474210EC}"/>
                </a:ext>
              </a:extLst>
            </p:cNvPr>
            <p:cNvSpPr/>
            <p:nvPr/>
          </p:nvSpPr>
          <p:spPr>
            <a:xfrm>
              <a:off x="4192145" y="0"/>
              <a:ext cx="2903218" cy="3741641"/>
            </a:xfrm>
            <a:prstGeom prst="roundRect">
              <a:avLst/>
            </a:prstGeom>
            <a:noFill/>
            <a:ln w="2857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TW" altLang="en-US" sz="2800" dirty="0">
                  <a:solidFill>
                    <a:schemeClr val="bg1">
                      <a:lumMod val="85000"/>
                    </a:schemeClr>
                  </a:solidFill>
                </a:rPr>
                <a:t>車輛類別</a:t>
              </a:r>
            </a:p>
          </p:txBody>
        </p:sp>
        <p:cxnSp>
          <p:nvCxnSpPr>
            <p:cNvPr id="20" name="直線單箭頭接點 19">
              <a:extLst>
                <a:ext uri="{FF2B5EF4-FFF2-40B4-BE49-F238E27FC236}">
                  <a16:creationId xmlns:a16="http://schemas.microsoft.com/office/drawing/2014/main" id="{913ED0BF-A103-9FD2-30FA-34A0ACAB7A0A}"/>
                </a:ext>
              </a:extLst>
            </p:cNvPr>
            <p:cNvCxnSpPr>
              <a:cxnSpLocks/>
            </p:cNvCxnSpPr>
            <p:nvPr/>
          </p:nvCxnSpPr>
          <p:spPr>
            <a:xfrm>
              <a:off x="7367330" y="1870821"/>
              <a:ext cx="344389" cy="0"/>
            </a:xfrm>
            <a:prstGeom prst="straightConnector1">
              <a:avLst/>
            </a:prstGeom>
            <a:ln w="28575">
              <a:solidFill>
                <a:schemeClr val="tx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21" name="直線接點 20">
              <a:extLst>
                <a:ext uri="{FF2B5EF4-FFF2-40B4-BE49-F238E27FC236}">
                  <a16:creationId xmlns:a16="http://schemas.microsoft.com/office/drawing/2014/main" id="{4E2F0468-E928-F999-B03E-9682B33C8E93}"/>
                </a:ext>
              </a:extLst>
            </p:cNvPr>
            <p:cNvCxnSpPr>
              <a:cxnSpLocks/>
            </p:cNvCxnSpPr>
            <p:nvPr/>
          </p:nvCxnSpPr>
          <p:spPr>
            <a:xfrm flipH="1">
              <a:off x="7095363" y="1870821"/>
              <a:ext cx="541207" cy="0"/>
            </a:xfrm>
            <a:prstGeom prst="line">
              <a:avLst/>
            </a:prstGeom>
            <a:ln w="28575">
              <a:solidFill>
                <a:schemeClr val="tx1">
                  <a:alpha val="20000"/>
                </a:schemeClr>
              </a:solidFill>
            </a:ln>
          </p:spPr>
          <p:style>
            <a:lnRef idx="1">
              <a:schemeClr val="dk1"/>
            </a:lnRef>
            <a:fillRef idx="0">
              <a:schemeClr val="dk1"/>
            </a:fillRef>
            <a:effectRef idx="0">
              <a:schemeClr val="dk1"/>
            </a:effectRef>
            <a:fontRef idx="minor">
              <a:schemeClr val="tx1"/>
            </a:fontRef>
          </p:style>
        </p:cxnSp>
        <p:sp>
          <p:nvSpPr>
            <p:cNvPr id="22" name="矩形: 圓角 21">
              <a:extLst>
                <a:ext uri="{FF2B5EF4-FFF2-40B4-BE49-F238E27FC236}">
                  <a16:creationId xmlns:a16="http://schemas.microsoft.com/office/drawing/2014/main" id="{18D090A1-F7DC-6C8C-0DB0-AB66BD0E1735}"/>
                </a:ext>
              </a:extLst>
            </p:cNvPr>
            <p:cNvSpPr/>
            <p:nvPr/>
          </p:nvSpPr>
          <p:spPr>
            <a:xfrm>
              <a:off x="7721757" y="1364871"/>
              <a:ext cx="1458715" cy="1011897"/>
            </a:xfrm>
            <a:prstGeom prst="roundRect">
              <a:avLst/>
            </a:prstGeom>
            <a:noFill/>
            <a:ln w="2857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bg1">
                      <a:lumMod val="85000"/>
                    </a:schemeClr>
                  </a:solidFill>
                </a:rPr>
                <a:t>過馬路行為</a:t>
              </a:r>
            </a:p>
          </p:txBody>
        </p:sp>
        <p:cxnSp>
          <p:nvCxnSpPr>
            <p:cNvPr id="23" name="直線接點 22">
              <a:extLst>
                <a:ext uri="{FF2B5EF4-FFF2-40B4-BE49-F238E27FC236}">
                  <a16:creationId xmlns:a16="http://schemas.microsoft.com/office/drawing/2014/main" id="{29C21AEB-0FFA-5503-F6A7-F9A740886B70}"/>
                </a:ext>
              </a:extLst>
            </p:cNvPr>
            <p:cNvCxnSpPr>
              <a:cxnSpLocks/>
            </p:cNvCxnSpPr>
            <p:nvPr/>
          </p:nvCxnSpPr>
          <p:spPr>
            <a:xfrm flipH="1">
              <a:off x="9173083" y="1870819"/>
              <a:ext cx="414146" cy="0"/>
            </a:xfrm>
            <a:prstGeom prst="line">
              <a:avLst/>
            </a:prstGeom>
            <a:ln w="28575">
              <a:solidFill>
                <a:schemeClr val="tx1">
                  <a:alpha val="20000"/>
                </a:schemeClr>
              </a:solidFill>
            </a:ln>
          </p:spPr>
          <p:style>
            <a:lnRef idx="1">
              <a:schemeClr val="dk1"/>
            </a:lnRef>
            <a:fillRef idx="0">
              <a:schemeClr val="dk1"/>
            </a:fillRef>
            <a:effectRef idx="0">
              <a:schemeClr val="dk1"/>
            </a:effectRef>
            <a:fontRef idx="minor">
              <a:schemeClr val="tx1"/>
            </a:fontRef>
          </p:style>
        </p:cxnSp>
        <p:cxnSp>
          <p:nvCxnSpPr>
            <p:cNvPr id="24" name="直線接點 23">
              <a:extLst>
                <a:ext uri="{FF2B5EF4-FFF2-40B4-BE49-F238E27FC236}">
                  <a16:creationId xmlns:a16="http://schemas.microsoft.com/office/drawing/2014/main" id="{81F08137-6944-B003-B867-3D354FE71AB0}"/>
                </a:ext>
              </a:extLst>
            </p:cNvPr>
            <p:cNvCxnSpPr>
              <a:cxnSpLocks/>
            </p:cNvCxnSpPr>
            <p:nvPr/>
          </p:nvCxnSpPr>
          <p:spPr>
            <a:xfrm flipH="1">
              <a:off x="9535407" y="1870819"/>
              <a:ext cx="414146" cy="0"/>
            </a:xfrm>
            <a:prstGeom prst="line">
              <a:avLst/>
            </a:prstGeom>
            <a:ln w="28575">
              <a:solidFill>
                <a:schemeClr val="tx1">
                  <a:alpha val="20000"/>
                </a:schemeClr>
              </a:solidFill>
            </a:ln>
          </p:spPr>
          <p:style>
            <a:lnRef idx="1">
              <a:schemeClr val="dk1"/>
            </a:lnRef>
            <a:fillRef idx="0">
              <a:schemeClr val="dk1"/>
            </a:fillRef>
            <a:effectRef idx="0">
              <a:schemeClr val="dk1"/>
            </a:effectRef>
            <a:fontRef idx="minor">
              <a:schemeClr val="tx1"/>
            </a:fontRef>
          </p:style>
        </p:cxnSp>
        <p:sp>
          <p:nvSpPr>
            <p:cNvPr id="25" name="矩形: 圓角 24">
              <a:extLst>
                <a:ext uri="{FF2B5EF4-FFF2-40B4-BE49-F238E27FC236}">
                  <a16:creationId xmlns:a16="http://schemas.microsoft.com/office/drawing/2014/main" id="{05D01881-6AB7-B931-B819-9E585CB3104E}"/>
                </a:ext>
              </a:extLst>
            </p:cNvPr>
            <p:cNvSpPr/>
            <p:nvPr/>
          </p:nvSpPr>
          <p:spPr>
            <a:xfrm>
              <a:off x="9949553" y="507860"/>
              <a:ext cx="1694441" cy="786161"/>
            </a:xfrm>
            <a:prstGeom prst="roundRect">
              <a:avLst/>
            </a:prstGeom>
            <a:noFill/>
            <a:ln w="2857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bg1">
                      <a:lumMod val="85000"/>
                    </a:schemeClr>
                  </a:solidFill>
                </a:rPr>
                <a:t>決策時間</a:t>
              </a:r>
            </a:p>
          </p:txBody>
        </p:sp>
        <p:sp>
          <p:nvSpPr>
            <p:cNvPr id="26" name="矩形: 圓角 25">
              <a:extLst>
                <a:ext uri="{FF2B5EF4-FFF2-40B4-BE49-F238E27FC236}">
                  <a16:creationId xmlns:a16="http://schemas.microsoft.com/office/drawing/2014/main" id="{EA39C111-F7C9-037C-88AF-094BC42A6E98}"/>
                </a:ext>
              </a:extLst>
            </p:cNvPr>
            <p:cNvSpPr/>
            <p:nvPr/>
          </p:nvSpPr>
          <p:spPr>
            <a:xfrm>
              <a:off x="9931618" y="1474578"/>
              <a:ext cx="1694441" cy="786161"/>
            </a:xfrm>
            <a:prstGeom prst="roundRect">
              <a:avLst/>
            </a:prstGeom>
            <a:noFill/>
            <a:ln w="2857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bg1">
                      <a:lumMod val="85000"/>
                    </a:schemeClr>
                  </a:solidFill>
                </a:rPr>
                <a:t>剩餘時間</a:t>
              </a:r>
            </a:p>
          </p:txBody>
        </p:sp>
        <p:sp>
          <p:nvSpPr>
            <p:cNvPr id="27" name="矩形: 圓角 26">
              <a:extLst>
                <a:ext uri="{FF2B5EF4-FFF2-40B4-BE49-F238E27FC236}">
                  <a16:creationId xmlns:a16="http://schemas.microsoft.com/office/drawing/2014/main" id="{4C1682C1-4C12-E476-480B-EBE8C9062900}"/>
                </a:ext>
              </a:extLst>
            </p:cNvPr>
            <p:cNvSpPr/>
            <p:nvPr/>
          </p:nvSpPr>
          <p:spPr>
            <a:xfrm>
              <a:off x="9949553" y="2432699"/>
              <a:ext cx="1694441" cy="786161"/>
            </a:xfrm>
            <a:prstGeom prst="roundRect">
              <a:avLst/>
            </a:prstGeom>
            <a:noFill/>
            <a:ln w="2857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bg1">
                      <a:lumMod val="85000"/>
                    </a:schemeClr>
                  </a:solidFill>
                </a:rPr>
                <a:t>主觀反饋</a:t>
              </a:r>
            </a:p>
          </p:txBody>
        </p:sp>
        <p:sp>
          <p:nvSpPr>
            <p:cNvPr id="28" name="矩形: 圓角 27">
              <a:extLst>
                <a:ext uri="{FF2B5EF4-FFF2-40B4-BE49-F238E27FC236}">
                  <a16:creationId xmlns:a16="http://schemas.microsoft.com/office/drawing/2014/main" id="{2045CC36-982E-9F4D-277C-B635A9D58BB0}"/>
                </a:ext>
              </a:extLst>
            </p:cNvPr>
            <p:cNvSpPr/>
            <p:nvPr/>
          </p:nvSpPr>
          <p:spPr>
            <a:xfrm>
              <a:off x="431657" y="2378099"/>
              <a:ext cx="1123818" cy="58358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rPr>
                <a:t>幼童</a:t>
              </a:r>
            </a:p>
          </p:txBody>
        </p:sp>
        <p:cxnSp>
          <p:nvCxnSpPr>
            <p:cNvPr id="29" name="直線接點 28">
              <a:extLst>
                <a:ext uri="{FF2B5EF4-FFF2-40B4-BE49-F238E27FC236}">
                  <a16:creationId xmlns:a16="http://schemas.microsoft.com/office/drawing/2014/main" id="{9DD24E63-1E13-99FB-7D4F-867EE8CFE5E0}"/>
                </a:ext>
              </a:extLst>
            </p:cNvPr>
            <p:cNvCxnSpPr>
              <a:cxnSpLocks/>
              <a:endCxn id="2" idx="1"/>
            </p:cNvCxnSpPr>
            <p:nvPr/>
          </p:nvCxnSpPr>
          <p:spPr>
            <a:xfrm flipV="1">
              <a:off x="1701593" y="1942243"/>
              <a:ext cx="894322" cy="31513"/>
            </a:xfrm>
            <a:prstGeom prst="line">
              <a:avLst/>
            </a:prstGeom>
            <a:ln w="28575"/>
          </p:spPr>
          <p:style>
            <a:lnRef idx="1">
              <a:schemeClr val="dk1"/>
            </a:lnRef>
            <a:fillRef idx="0">
              <a:schemeClr val="dk1"/>
            </a:fillRef>
            <a:effectRef idx="0">
              <a:schemeClr val="dk1"/>
            </a:effectRef>
            <a:fontRef idx="minor">
              <a:schemeClr val="tx1"/>
            </a:fontRef>
          </p:style>
        </p:cxnSp>
      </p:grpSp>
      <p:sp>
        <p:nvSpPr>
          <p:cNvPr id="31" name="語音泡泡: 圓角矩形 30">
            <a:extLst>
              <a:ext uri="{FF2B5EF4-FFF2-40B4-BE49-F238E27FC236}">
                <a16:creationId xmlns:a16="http://schemas.microsoft.com/office/drawing/2014/main" id="{2BCC1F47-0015-0501-EDA5-6E3472060F0E}"/>
              </a:ext>
            </a:extLst>
          </p:cNvPr>
          <p:cNvSpPr/>
          <p:nvPr/>
        </p:nvSpPr>
        <p:spPr>
          <a:xfrm>
            <a:off x="215828" y="2804284"/>
            <a:ext cx="11760343" cy="3697204"/>
          </a:xfrm>
          <a:prstGeom prst="wedgeRoundRectCallout">
            <a:avLst>
              <a:gd name="adj1" fmla="val -25186"/>
              <a:gd name="adj2" fmla="val -64928"/>
              <a:gd name="adj3" fmla="val 16667"/>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5000"/>
              </a:lnSpc>
              <a:spcBef>
                <a:spcPts val="300"/>
              </a:spcBef>
              <a:spcAft>
                <a:spcPts val="300"/>
              </a:spcAft>
            </a:pPr>
            <a:r>
              <a:rPr lang="zh-TW" altLang="en-US" dirty="0">
                <a:solidFill>
                  <a:schemeClr val="tx1"/>
                </a:solidFill>
              </a:rPr>
              <a:t>一般車輛：</a:t>
            </a:r>
            <a:endParaRPr lang="en-US" altLang="zh-TW" dirty="0">
              <a:solidFill>
                <a:schemeClr val="tx1"/>
              </a:solidFill>
            </a:endParaRPr>
          </a:p>
          <a:p>
            <a:pPr marL="285750" indent="-285750">
              <a:lnSpc>
                <a:spcPct val="125000"/>
              </a:lnSpc>
              <a:spcBef>
                <a:spcPts val="300"/>
              </a:spcBef>
              <a:spcAft>
                <a:spcPts val="300"/>
              </a:spcAft>
              <a:buFont typeface="Arial" panose="020B0604020202020204" pitchFamily="34" charset="0"/>
              <a:buChar char="•"/>
            </a:pPr>
            <a:r>
              <a:rPr lang="en-US" altLang="zh-TW" sz="1600" dirty="0">
                <a:solidFill>
                  <a:schemeClr val="tx1"/>
                </a:solidFill>
              </a:rPr>
              <a:t>Pedestrian distraction: The effects of road environment complexity and age on pedestrian’s visual attention and crossing behavior</a:t>
            </a:r>
          </a:p>
          <a:p>
            <a:pPr marL="342900" indent="-342900">
              <a:lnSpc>
                <a:spcPct val="125000"/>
              </a:lnSpc>
              <a:spcBef>
                <a:spcPts val="300"/>
              </a:spcBef>
              <a:spcAft>
                <a:spcPts val="300"/>
              </a:spcAft>
              <a:buFont typeface="Arial" panose="020B0604020202020204" pitchFamily="34" charset="0"/>
              <a:buChar char="•"/>
            </a:pPr>
            <a:r>
              <a:rPr lang="en-US" altLang="zh-TW" sz="1600" dirty="0">
                <a:solidFill>
                  <a:schemeClr val="tx1"/>
                </a:solidFill>
              </a:rPr>
              <a:t>An investigation of road crossing in a virtual environment</a:t>
            </a:r>
          </a:p>
          <a:p>
            <a:pPr marL="342900" indent="-342900">
              <a:lnSpc>
                <a:spcPct val="125000"/>
              </a:lnSpc>
              <a:spcBef>
                <a:spcPts val="300"/>
              </a:spcBef>
              <a:spcAft>
                <a:spcPts val="300"/>
              </a:spcAft>
              <a:buFont typeface="Arial" panose="020B0604020202020204" pitchFamily="34" charset="0"/>
              <a:buChar char="•"/>
            </a:pPr>
            <a:r>
              <a:rPr lang="en-US" altLang="zh-TW" sz="1600" dirty="0">
                <a:solidFill>
                  <a:schemeClr val="tx1"/>
                </a:solidFill>
              </a:rPr>
              <a:t>Evaluation of pedestrian speed in Jordan with</a:t>
            </a:r>
            <a:r>
              <a:rPr lang="zh-TW" altLang="en-US" sz="1600" dirty="0">
                <a:solidFill>
                  <a:schemeClr val="tx1"/>
                </a:solidFill>
              </a:rPr>
              <a:t> </a:t>
            </a:r>
            <a:r>
              <a:rPr lang="en-US" altLang="zh-TW" sz="1600" dirty="0">
                <a:solidFill>
                  <a:schemeClr val="tx1"/>
                </a:solidFill>
              </a:rPr>
              <a:t>investigation of some contributing factors</a:t>
            </a:r>
          </a:p>
          <a:p>
            <a:pPr marL="342900" indent="-342900">
              <a:lnSpc>
                <a:spcPct val="125000"/>
              </a:lnSpc>
              <a:spcBef>
                <a:spcPts val="300"/>
              </a:spcBef>
              <a:spcAft>
                <a:spcPts val="300"/>
              </a:spcAft>
              <a:buFont typeface="Arial" panose="020B0604020202020204" pitchFamily="34" charset="0"/>
              <a:buChar char="•"/>
            </a:pPr>
            <a:r>
              <a:rPr lang="en-US" altLang="zh-TW" sz="1600" dirty="0">
                <a:solidFill>
                  <a:schemeClr val="tx1"/>
                </a:solidFill>
              </a:rPr>
              <a:t>Differences in traffic judgements between young and old adult pedestrians</a:t>
            </a:r>
            <a:endParaRPr lang="en-US" altLang="zh-TW" dirty="0">
              <a:solidFill>
                <a:schemeClr val="tx1"/>
              </a:solidFill>
            </a:endParaRPr>
          </a:p>
          <a:p>
            <a:pPr>
              <a:lnSpc>
                <a:spcPct val="125000"/>
              </a:lnSpc>
              <a:spcBef>
                <a:spcPts val="300"/>
              </a:spcBef>
              <a:spcAft>
                <a:spcPts val="300"/>
              </a:spcAft>
            </a:pPr>
            <a:r>
              <a:rPr lang="zh-TW" altLang="en-US" dirty="0">
                <a:solidFill>
                  <a:schemeClr val="tx1"/>
                </a:solidFill>
              </a:rPr>
              <a:t>自動駕駛車輛：</a:t>
            </a:r>
            <a:endParaRPr lang="en-US" altLang="zh-TW" dirty="0">
              <a:solidFill>
                <a:schemeClr val="tx1"/>
              </a:solidFill>
            </a:endParaRPr>
          </a:p>
          <a:p>
            <a:pPr marL="342900" indent="-342900">
              <a:lnSpc>
                <a:spcPct val="125000"/>
              </a:lnSpc>
              <a:spcBef>
                <a:spcPts val="300"/>
              </a:spcBef>
              <a:spcAft>
                <a:spcPts val="300"/>
              </a:spcAft>
              <a:buFont typeface="Arial" panose="020B0604020202020204" pitchFamily="34" charset="0"/>
              <a:buChar char="•"/>
            </a:pPr>
            <a:r>
              <a:rPr lang="en-US" altLang="zh-TW" dirty="0">
                <a:solidFill>
                  <a:schemeClr val="tx1"/>
                </a:solidFill>
              </a:rPr>
              <a:t>Young and older adult pedestrians’ behavior when crossing a street in front of conventional and self-driving cars</a:t>
            </a:r>
          </a:p>
          <a:p>
            <a:pPr marL="342900" indent="-342900">
              <a:lnSpc>
                <a:spcPct val="125000"/>
              </a:lnSpc>
              <a:spcBef>
                <a:spcPts val="300"/>
              </a:spcBef>
              <a:spcAft>
                <a:spcPts val="300"/>
              </a:spcAft>
              <a:buFont typeface="Arial" panose="020B0604020202020204" pitchFamily="34" charset="0"/>
              <a:buChar char="•"/>
            </a:pPr>
            <a:r>
              <a:rPr lang="en-US" altLang="zh-TW" dirty="0">
                <a:solidFill>
                  <a:schemeClr val="tx1"/>
                </a:solidFill>
              </a:rPr>
              <a:t>Comparison of Child and Adult Pedestrian Perspectives of External Features on Autonomous Vehicles Using Virtual Reality Experiment</a:t>
            </a:r>
          </a:p>
          <a:p>
            <a:pPr marL="342900" indent="-342900">
              <a:buAutoNum type="arabicPeriod"/>
            </a:pPr>
            <a:endParaRPr lang="zh-TW" altLang="en-US" dirty="0">
              <a:solidFill>
                <a:schemeClr val="tx1"/>
              </a:solidFill>
            </a:endParaRPr>
          </a:p>
        </p:txBody>
      </p:sp>
    </p:spTree>
    <p:extLst>
      <p:ext uri="{BB962C8B-B14F-4D97-AF65-F5344CB8AC3E}">
        <p14:creationId xmlns:p14="http://schemas.microsoft.com/office/powerpoint/2010/main" val="2427319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受測者</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normAutofit fontScale="92500" lnSpcReduction="10000"/>
          </a:bodyPr>
          <a:lstStyle/>
          <a:p>
            <a:pPr>
              <a:lnSpc>
                <a:spcPct val="125000"/>
              </a:lnSpc>
              <a:spcBef>
                <a:spcPts val="300"/>
              </a:spcBef>
              <a:spcAft>
                <a:spcPts val="300"/>
              </a:spcAft>
              <a:buFont typeface="Wingdings" panose="05000000000000000000" pitchFamily="2" charset="2"/>
              <a:buChar char="l"/>
            </a:pPr>
            <a:r>
              <a:rPr lang="en-US" altLang="zh-TW" sz="2400" dirty="0"/>
              <a:t>22</a:t>
            </a:r>
            <a:r>
              <a:rPr lang="zh-TW" altLang="en-US" sz="2400" dirty="0"/>
              <a:t>位受測者：</a:t>
            </a:r>
            <a:endParaRPr lang="en-US" altLang="zh-TW" sz="2400" dirty="0"/>
          </a:p>
          <a:p>
            <a:pPr lvl="1">
              <a:lnSpc>
                <a:spcPct val="125000"/>
              </a:lnSpc>
              <a:spcBef>
                <a:spcPts val="300"/>
              </a:spcBef>
              <a:spcAft>
                <a:spcPts val="300"/>
              </a:spcAft>
              <a:buFont typeface="Wingdings" panose="05000000000000000000" pitchFamily="2" charset="2"/>
              <a:buChar char="ü"/>
            </a:pPr>
            <a:r>
              <a:rPr lang="zh-TW" altLang="en-US" sz="2200" dirty="0"/>
              <a:t>兒童：</a:t>
            </a:r>
            <a:r>
              <a:rPr lang="en-US" altLang="zh-TW" sz="2200" dirty="0"/>
              <a:t>12</a:t>
            </a:r>
            <a:r>
              <a:rPr lang="zh-TW" altLang="en-US" sz="2200" dirty="0"/>
              <a:t>位，男：</a:t>
            </a:r>
            <a:r>
              <a:rPr lang="en-US" altLang="zh-TW" sz="2200" dirty="0"/>
              <a:t>4</a:t>
            </a:r>
            <a:r>
              <a:rPr lang="zh-TW" altLang="en-US" sz="2200" dirty="0"/>
              <a:t>名，女：</a:t>
            </a:r>
            <a:r>
              <a:rPr lang="en-US" altLang="zh-TW" sz="2200" dirty="0"/>
              <a:t>8</a:t>
            </a:r>
            <a:r>
              <a:rPr lang="zh-TW" altLang="en-US" sz="2200" dirty="0"/>
              <a:t>名</a:t>
            </a:r>
            <a:endParaRPr lang="en-US" altLang="zh-TW" sz="2200" dirty="0"/>
          </a:p>
          <a:p>
            <a:pPr lvl="1">
              <a:lnSpc>
                <a:spcPct val="125000"/>
              </a:lnSpc>
              <a:spcBef>
                <a:spcPts val="300"/>
              </a:spcBef>
              <a:spcAft>
                <a:spcPts val="300"/>
              </a:spcAft>
              <a:buFont typeface="Wingdings" panose="05000000000000000000" pitchFamily="2" charset="2"/>
              <a:buChar char="ü"/>
            </a:pPr>
            <a:r>
              <a:rPr lang="zh-TW" altLang="en-US" sz="2200" dirty="0"/>
              <a:t>成年人：</a:t>
            </a:r>
            <a:r>
              <a:rPr lang="en-US" altLang="zh-TW" sz="2200" dirty="0"/>
              <a:t>10</a:t>
            </a:r>
            <a:r>
              <a:rPr lang="zh-TW" altLang="en-US" sz="2200" dirty="0"/>
              <a:t>位，男：</a:t>
            </a:r>
            <a:r>
              <a:rPr lang="en-US" altLang="zh-TW" sz="2200" dirty="0"/>
              <a:t>5</a:t>
            </a:r>
            <a:r>
              <a:rPr lang="zh-TW" altLang="en-US" sz="2200" dirty="0"/>
              <a:t>名，女：</a:t>
            </a:r>
            <a:r>
              <a:rPr lang="en-US" altLang="zh-TW" sz="2200" dirty="0"/>
              <a:t>5</a:t>
            </a:r>
            <a:r>
              <a:rPr lang="zh-TW" altLang="en-US" sz="2200" dirty="0"/>
              <a:t>名</a:t>
            </a:r>
            <a:endParaRPr lang="en-US" altLang="zh-TW" sz="2200" dirty="0"/>
          </a:p>
          <a:p>
            <a:pPr>
              <a:lnSpc>
                <a:spcPct val="125000"/>
              </a:lnSpc>
              <a:spcBef>
                <a:spcPts val="300"/>
              </a:spcBef>
              <a:spcAft>
                <a:spcPts val="300"/>
              </a:spcAft>
              <a:buFont typeface="Wingdings" panose="05000000000000000000" pitchFamily="2" charset="2"/>
              <a:buChar char="l"/>
            </a:pPr>
            <a:r>
              <a:rPr lang="zh-TW" altLang="en-US" sz="2400" dirty="0"/>
              <a:t>平均年齡：</a:t>
            </a:r>
            <a:endParaRPr lang="en-US" altLang="zh-TW" sz="2400" dirty="0"/>
          </a:p>
          <a:p>
            <a:pPr lvl="1">
              <a:lnSpc>
                <a:spcPct val="125000"/>
              </a:lnSpc>
              <a:spcBef>
                <a:spcPts val="300"/>
              </a:spcBef>
              <a:spcAft>
                <a:spcPts val="300"/>
              </a:spcAft>
              <a:buFont typeface="Wingdings" panose="05000000000000000000" pitchFamily="2" charset="2"/>
              <a:buChar char="ü"/>
            </a:pPr>
            <a:r>
              <a:rPr lang="zh-TW" altLang="en-US" sz="2200" dirty="0"/>
              <a:t>兒童平均年齡</a:t>
            </a:r>
            <a:r>
              <a:rPr lang="en-US" altLang="zh-TW" sz="2200" dirty="0"/>
              <a:t>10.41</a:t>
            </a:r>
            <a:r>
              <a:rPr lang="zh-TW" altLang="en-US" sz="2200" dirty="0"/>
              <a:t>歲</a:t>
            </a:r>
            <a:r>
              <a:rPr lang="en-US" altLang="zh-TW" sz="2200" dirty="0"/>
              <a:t>(SD=2.78)</a:t>
            </a:r>
            <a:r>
              <a:rPr lang="zh-TW" altLang="en-US" sz="2200" dirty="0"/>
              <a:t>，年齡範圍在</a:t>
            </a:r>
            <a:r>
              <a:rPr lang="en-US" altLang="zh-TW" sz="2200" dirty="0"/>
              <a:t>7-14</a:t>
            </a:r>
            <a:r>
              <a:rPr lang="zh-TW" altLang="en-US" sz="2200" dirty="0"/>
              <a:t>歲</a:t>
            </a:r>
            <a:endParaRPr lang="en-US" altLang="zh-TW" sz="2200" dirty="0"/>
          </a:p>
          <a:p>
            <a:pPr lvl="1">
              <a:lnSpc>
                <a:spcPct val="125000"/>
              </a:lnSpc>
              <a:spcBef>
                <a:spcPts val="300"/>
              </a:spcBef>
              <a:spcAft>
                <a:spcPts val="300"/>
              </a:spcAft>
              <a:buFont typeface="Wingdings" panose="05000000000000000000" pitchFamily="2" charset="2"/>
              <a:buChar char="ü"/>
            </a:pPr>
            <a:r>
              <a:rPr lang="zh-TW" altLang="en-US" sz="2200" dirty="0"/>
              <a:t>成年人平均年齡</a:t>
            </a:r>
            <a:r>
              <a:rPr lang="en-US" altLang="zh-TW" sz="2200" dirty="0"/>
              <a:t>21.2</a:t>
            </a:r>
            <a:r>
              <a:rPr lang="zh-TW" altLang="en-US" sz="2200" dirty="0"/>
              <a:t>歲</a:t>
            </a:r>
            <a:r>
              <a:rPr lang="en-US" altLang="zh-TW" sz="2200" dirty="0"/>
              <a:t>(SD=2.35)</a:t>
            </a:r>
            <a:r>
              <a:rPr lang="zh-TW" altLang="en-US" sz="2200" dirty="0"/>
              <a:t> ，年齡範圍在</a:t>
            </a:r>
            <a:r>
              <a:rPr lang="en-US" altLang="zh-TW" sz="2200" dirty="0"/>
              <a:t>18-24</a:t>
            </a:r>
            <a:r>
              <a:rPr lang="zh-TW" altLang="en-US" sz="2200" dirty="0"/>
              <a:t>歲</a:t>
            </a:r>
            <a:endParaRPr lang="en-US" altLang="zh-TW" sz="2200" dirty="0"/>
          </a:p>
          <a:p>
            <a:pPr>
              <a:lnSpc>
                <a:spcPct val="125000"/>
              </a:lnSpc>
              <a:spcBef>
                <a:spcPts val="300"/>
              </a:spcBef>
              <a:spcAft>
                <a:spcPts val="300"/>
              </a:spcAft>
              <a:buFont typeface="Wingdings" panose="05000000000000000000" pitchFamily="2" charset="2"/>
              <a:buChar char="l"/>
            </a:pPr>
            <a:r>
              <a:rPr lang="zh-TW" altLang="en-US" sz="2400" dirty="0"/>
              <a:t>視力為</a:t>
            </a:r>
            <a:r>
              <a:rPr lang="en-US" altLang="zh-TW" sz="2400" dirty="0"/>
              <a:t>20/20(1.0)</a:t>
            </a:r>
            <a:r>
              <a:rPr lang="zh-TW" altLang="en-US" sz="2400" dirty="0"/>
              <a:t>左右或矯正後為</a:t>
            </a:r>
            <a:r>
              <a:rPr lang="en-US" altLang="zh-TW" sz="2400" dirty="0"/>
              <a:t>20/20</a:t>
            </a:r>
          </a:p>
          <a:p>
            <a:pPr>
              <a:lnSpc>
                <a:spcPct val="125000"/>
              </a:lnSpc>
              <a:spcBef>
                <a:spcPts val="300"/>
              </a:spcBef>
              <a:spcAft>
                <a:spcPts val="300"/>
              </a:spcAft>
              <a:buFont typeface="Wingdings" panose="05000000000000000000" pitchFamily="2" charset="2"/>
              <a:buChar char="l"/>
            </a:pPr>
            <a:r>
              <a:rPr lang="zh-TW" altLang="en-US" sz="2400" dirty="0"/>
              <a:t>沒有聽力困難</a:t>
            </a:r>
            <a:endParaRPr lang="en-US" altLang="zh-TW" sz="2400" dirty="0"/>
          </a:p>
          <a:p>
            <a:pPr>
              <a:lnSpc>
                <a:spcPct val="125000"/>
              </a:lnSpc>
              <a:spcBef>
                <a:spcPts val="300"/>
              </a:spcBef>
              <a:spcAft>
                <a:spcPts val="300"/>
              </a:spcAft>
              <a:buFont typeface="Wingdings" panose="05000000000000000000" pitchFamily="2" charset="2"/>
              <a:buChar char="l"/>
            </a:pPr>
            <a:r>
              <a:rPr lang="zh-TW" altLang="en-US" sz="2400" dirty="0"/>
              <a:t>有密西西比州立大學的機構審查委員會的批准才進行研究</a:t>
            </a:r>
          </a:p>
        </p:txBody>
      </p:sp>
    </p:spTree>
    <p:extLst>
      <p:ext uri="{BB962C8B-B14F-4D97-AF65-F5344CB8AC3E}">
        <p14:creationId xmlns:p14="http://schemas.microsoft.com/office/powerpoint/2010/main" val="2263232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設備</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l"/>
            </a:pPr>
            <a:r>
              <a:rPr lang="zh-TW" altLang="en-US" dirty="0"/>
              <a:t>使用</a:t>
            </a:r>
            <a:r>
              <a:rPr lang="en-US" altLang="zh-TW" dirty="0"/>
              <a:t>HTC</a:t>
            </a:r>
            <a:r>
              <a:rPr lang="zh-TW" altLang="en-US" dirty="0"/>
              <a:t> </a:t>
            </a:r>
            <a:r>
              <a:rPr lang="en-US" altLang="zh-TW" dirty="0" err="1"/>
              <a:t>Vive</a:t>
            </a:r>
            <a:r>
              <a:rPr lang="zh-TW" altLang="en-US" dirty="0"/>
              <a:t> 進行實驗</a:t>
            </a:r>
            <a:endParaRPr lang="en-US" altLang="zh-TW" dirty="0"/>
          </a:p>
          <a:p>
            <a:pPr>
              <a:lnSpc>
                <a:spcPct val="125000"/>
              </a:lnSpc>
              <a:spcBef>
                <a:spcPts val="300"/>
              </a:spcBef>
              <a:spcAft>
                <a:spcPts val="300"/>
              </a:spcAft>
              <a:buFont typeface="Wingdings" panose="05000000000000000000" pitchFamily="2" charset="2"/>
              <a:buChar char="l"/>
            </a:pPr>
            <a:r>
              <a:rPr lang="zh-TW" altLang="en-US" dirty="0"/>
              <a:t>使用</a:t>
            </a:r>
            <a:r>
              <a:rPr lang="en-US" altLang="zh-TW" dirty="0"/>
              <a:t>Unity </a:t>
            </a:r>
            <a:r>
              <a:rPr lang="zh-TW" altLang="en-US" dirty="0"/>
              <a:t>建構虛擬交通環境</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大多數人死亡事件涉及汽車和輕型卡車</a:t>
            </a:r>
            <a:r>
              <a:rPr lang="en-US" altLang="zh-TW" dirty="0"/>
              <a:t>(SUV</a:t>
            </a:r>
            <a:r>
              <a:rPr lang="zh-TW" altLang="en-US" dirty="0"/>
              <a:t>、皮卡車、貨車</a:t>
            </a:r>
            <a:r>
              <a:rPr lang="en-US" altLang="zh-TW" dirty="0"/>
              <a:t>)(NHTSA, 2017, 2018)</a:t>
            </a:r>
            <a:r>
              <a:rPr lang="zh-TW" altLang="en-US" dirty="0"/>
              <a:t>。</a:t>
            </a:r>
            <a:endParaRPr lang="en-US" altLang="zh-TW" dirty="0"/>
          </a:p>
          <a:p>
            <a:pPr marL="0" indent="0">
              <a:lnSpc>
                <a:spcPct val="125000"/>
              </a:lnSpc>
              <a:spcBef>
                <a:spcPts val="300"/>
              </a:spcBef>
              <a:spcAft>
                <a:spcPts val="300"/>
              </a:spcAft>
              <a:buNone/>
            </a:pPr>
            <a:r>
              <a:rPr lang="zh-TW" altLang="en-US" dirty="0"/>
              <a:t>→使用</a:t>
            </a:r>
            <a:r>
              <a:rPr lang="en-US" altLang="zh-TW" dirty="0"/>
              <a:t>Waymo Firefly(</a:t>
            </a:r>
            <a:r>
              <a:rPr lang="zh-TW" altLang="en-US" dirty="0"/>
              <a:t>汽車</a:t>
            </a:r>
            <a:r>
              <a:rPr lang="en-US" altLang="zh-TW" dirty="0"/>
              <a:t>)</a:t>
            </a:r>
            <a:r>
              <a:rPr lang="zh-TW" altLang="en-US" dirty="0"/>
              <a:t>、</a:t>
            </a:r>
            <a:r>
              <a:rPr lang="en-US" altLang="zh-TW" dirty="0"/>
              <a:t>Local Motors Olli(</a:t>
            </a:r>
            <a:r>
              <a:rPr lang="zh-TW" altLang="en-US" dirty="0"/>
              <a:t>公車</a:t>
            </a:r>
            <a:r>
              <a:rPr lang="en-US" altLang="zh-TW" dirty="0"/>
              <a:t>)</a:t>
            </a:r>
            <a:r>
              <a:rPr lang="zh-TW" altLang="en-US" dirty="0"/>
              <a:t>兩種車輛。</a:t>
            </a:r>
            <a:endParaRPr lang="en-US" altLang="zh-TW" dirty="0"/>
          </a:p>
          <a:p>
            <a:pPr>
              <a:lnSpc>
                <a:spcPct val="125000"/>
              </a:lnSpc>
              <a:spcBef>
                <a:spcPts val="300"/>
              </a:spcBef>
              <a:spcAft>
                <a:spcPts val="300"/>
              </a:spcAft>
              <a:buFont typeface="Wingdings" panose="05000000000000000000" pitchFamily="2" charset="2"/>
              <a:buChar char="l"/>
            </a:pPr>
            <a:endParaRPr lang="zh-TW" altLang="en-US" dirty="0"/>
          </a:p>
        </p:txBody>
      </p:sp>
      <p:pic>
        <p:nvPicPr>
          <p:cNvPr id="4" name="圖片 3">
            <a:extLst>
              <a:ext uri="{FF2B5EF4-FFF2-40B4-BE49-F238E27FC236}">
                <a16:creationId xmlns:a16="http://schemas.microsoft.com/office/drawing/2014/main" id="{49FD2025-B6BC-ABC6-C360-5280C2640333}"/>
              </a:ext>
            </a:extLst>
          </p:cNvPr>
          <p:cNvPicPr>
            <a:picLocks noChangeAspect="1"/>
          </p:cNvPicPr>
          <p:nvPr/>
        </p:nvPicPr>
        <p:blipFill>
          <a:blip r:embed="rId3"/>
          <a:stretch>
            <a:fillRect/>
          </a:stretch>
        </p:blipFill>
        <p:spPr>
          <a:xfrm>
            <a:off x="7966334" y="3340511"/>
            <a:ext cx="2957564" cy="2979677"/>
          </a:xfrm>
          <a:prstGeom prst="rect">
            <a:avLst/>
          </a:prstGeom>
        </p:spPr>
      </p:pic>
      <p:pic>
        <p:nvPicPr>
          <p:cNvPr id="5" name="圖片 4">
            <a:extLst>
              <a:ext uri="{FF2B5EF4-FFF2-40B4-BE49-F238E27FC236}">
                <a16:creationId xmlns:a16="http://schemas.microsoft.com/office/drawing/2014/main" id="{0053ECBE-0E13-02B4-7C14-3E6D30EBADD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13468" y="3664880"/>
            <a:ext cx="2736501" cy="2564873"/>
          </a:xfrm>
          <a:prstGeom prst="rect">
            <a:avLst/>
          </a:prstGeom>
        </p:spPr>
      </p:pic>
    </p:spTree>
    <p:extLst>
      <p:ext uri="{BB962C8B-B14F-4D97-AF65-F5344CB8AC3E}">
        <p14:creationId xmlns:p14="http://schemas.microsoft.com/office/powerpoint/2010/main" val="3303822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車輛設計</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所有車輛皆以</a:t>
            </a:r>
            <a:r>
              <a:rPr lang="en-US" altLang="zh-TW" dirty="0"/>
              <a:t>45km/</a:t>
            </a:r>
            <a:r>
              <a:rPr lang="en-US" altLang="zh-TW" dirty="0" err="1"/>
              <a:t>hr</a:t>
            </a:r>
            <a:r>
              <a:rPr lang="zh-TW" altLang="en-US" dirty="0"/>
              <a:t>的速度行駛</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外部設計根據</a:t>
            </a:r>
            <a:r>
              <a:rPr lang="en-US" altLang="zh-TW" dirty="0"/>
              <a:t>Deb(2016)</a:t>
            </a:r>
            <a:r>
              <a:rPr lang="zh-TW" altLang="en-US" dirty="0"/>
              <a:t>和</a:t>
            </a:r>
            <a:r>
              <a:rPr lang="en-US" altLang="zh-TW" b="0" i="0" dirty="0">
                <a:solidFill>
                  <a:srgbClr val="333333"/>
                </a:solidFill>
                <a:effectLst/>
                <a:latin typeface="-apple-system"/>
              </a:rPr>
              <a:t>Deb(2018)</a:t>
            </a:r>
            <a:r>
              <a:rPr lang="zh-TW" altLang="en-US" b="0" i="0" dirty="0">
                <a:solidFill>
                  <a:srgbClr val="333333"/>
                </a:solidFill>
                <a:effectLst/>
                <a:latin typeface="-apple-system"/>
              </a:rPr>
              <a:t>的研究結果中選擇：</a:t>
            </a:r>
            <a:endParaRPr lang="en-US" altLang="zh-TW" b="0" i="0" dirty="0">
              <a:solidFill>
                <a:srgbClr val="333333"/>
              </a:solidFill>
              <a:effectLst/>
              <a:latin typeface="-apple-system"/>
            </a:endParaRPr>
          </a:p>
          <a:p>
            <a:pPr marL="457200" indent="-457200">
              <a:lnSpc>
                <a:spcPct val="125000"/>
              </a:lnSpc>
              <a:spcBef>
                <a:spcPts val="300"/>
              </a:spcBef>
              <a:spcAft>
                <a:spcPts val="300"/>
              </a:spcAft>
              <a:buFont typeface="Wingdings" panose="05000000000000000000" pitchFamily="2" charset="2"/>
              <a:buAutoNum type="circleNumWdWhitePlain"/>
            </a:pPr>
            <a:r>
              <a:rPr lang="zh-TW" altLang="en-US" dirty="0">
                <a:solidFill>
                  <a:srgbClr val="FF0000"/>
                </a:solidFill>
                <a:latin typeface="-apple-system"/>
              </a:rPr>
              <a:t>文字：</a:t>
            </a:r>
            <a:r>
              <a:rPr lang="en-US" altLang="zh-TW" dirty="0">
                <a:solidFill>
                  <a:srgbClr val="FF0000"/>
                </a:solidFill>
                <a:latin typeface="-apple-system"/>
              </a:rPr>
              <a:t>walk</a:t>
            </a:r>
          </a:p>
          <a:p>
            <a:pPr marL="457200" indent="-457200">
              <a:lnSpc>
                <a:spcPct val="125000"/>
              </a:lnSpc>
              <a:spcBef>
                <a:spcPts val="300"/>
              </a:spcBef>
              <a:spcAft>
                <a:spcPts val="300"/>
              </a:spcAft>
              <a:buFont typeface="Wingdings" panose="05000000000000000000" pitchFamily="2" charset="2"/>
              <a:buAutoNum type="circleNumWdWhitePlain"/>
            </a:pPr>
            <a:r>
              <a:rPr lang="zh-TW" altLang="en-US" dirty="0">
                <a:solidFill>
                  <a:srgbClr val="333333"/>
                </a:solidFill>
                <a:latin typeface="-apple-system"/>
              </a:rPr>
              <a:t>圖示：三個行人</a:t>
            </a:r>
            <a:endParaRPr lang="en-US" altLang="zh-TW" dirty="0">
              <a:solidFill>
                <a:srgbClr val="333333"/>
              </a:solidFill>
              <a:latin typeface="-apple-system"/>
            </a:endParaRPr>
          </a:p>
          <a:p>
            <a:pPr marL="457200" indent="-457200">
              <a:lnSpc>
                <a:spcPct val="125000"/>
              </a:lnSpc>
              <a:spcBef>
                <a:spcPts val="300"/>
              </a:spcBef>
              <a:spcAft>
                <a:spcPts val="300"/>
              </a:spcAft>
              <a:buFont typeface="Wingdings" panose="05000000000000000000" pitchFamily="2" charset="2"/>
              <a:buAutoNum type="circleNumWdWhitePlain"/>
            </a:pPr>
            <a:r>
              <a:rPr lang="zh-TW" altLang="en-US" dirty="0">
                <a:solidFill>
                  <a:srgbClr val="333333"/>
                </a:solidFill>
                <a:latin typeface="-apple-system"/>
              </a:rPr>
              <a:t>文字</a:t>
            </a:r>
            <a:r>
              <a:rPr lang="en-US" altLang="zh-TW" dirty="0">
                <a:solidFill>
                  <a:srgbClr val="333333"/>
                </a:solidFill>
                <a:latin typeface="-apple-system"/>
              </a:rPr>
              <a:t>+</a:t>
            </a:r>
            <a:r>
              <a:rPr lang="zh-TW" altLang="en-US" dirty="0">
                <a:solidFill>
                  <a:srgbClr val="333333"/>
                </a:solidFill>
                <a:latin typeface="-apple-system"/>
              </a:rPr>
              <a:t>圖示：</a:t>
            </a:r>
            <a:r>
              <a:rPr lang="en-US" altLang="zh-TW" dirty="0">
                <a:solidFill>
                  <a:srgbClr val="333333"/>
                </a:solidFill>
                <a:latin typeface="-apple-system"/>
              </a:rPr>
              <a:t>STOP+</a:t>
            </a:r>
            <a:r>
              <a:rPr lang="zh-TW" altLang="en-US" dirty="0">
                <a:solidFill>
                  <a:srgbClr val="333333"/>
                </a:solidFill>
                <a:latin typeface="-apple-system"/>
              </a:rPr>
              <a:t>紅色八邊形</a:t>
            </a:r>
            <a:endParaRPr lang="en-US" altLang="zh-TW" dirty="0">
              <a:solidFill>
                <a:srgbClr val="333333"/>
              </a:solidFill>
              <a:latin typeface="-apple-system"/>
            </a:endParaRPr>
          </a:p>
          <a:p>
            <a:pPr marL="457200" indent="-457200">
              <a:lnSpc>
                <a:spcPct val="125000"/>
              </a:lnSpc>
              <a:spcBef>
                <a:spcPts val="300"/>
              </a:spcBef>
              <a:spcAft>
                <a:spcPts val="300"/>
              </a:spcAft>
              <a:buFont typeface="Wingdings" panose="05000000000000000000" pitchFamily="2" charset="2"/>
              <a:buAutoNum type="circleNumWdWhitePlain"/>
            </a:pPr>
            <a:r>
              <a:rPr lang="zh-TW" altLang="en-US" dirty="0">
                <a:solidFill>
                  <a:srgbClr val="333333"/>
                </a:solidFill>
                <a:latin typeface="-apple-system"/>
              </a:rPr>
              <a:t>聲音：</a:t>
            </a:r>
            <a:r>
              <a:rPr lang="en-US" altLang="zh-TW" dirty="0">
                <a:solidFill>
                  <a:srgbClr val="333333"/>
                </a:solidFill>
                <a:latin typeface="-apple-system"/>
              </a:rPr>
              <a:t>safe to cross</a:t>
            </a:r>
            <a:endParaRPr lang="en-US" altLang="zh-TW" dirty="0"/>
          </a:p>
          <a:p>
            <a:pPr>
              <a:lnSpc>
                <a:spcPct val="125000"/>
              </a:lnSpc>
              <a:spcBef>
                <a:spcPts val="300"/>
              </a:spcBef>
              <a:spcAft>
                <a:spcPts val="300"/>
              </a:spcAft>
              <a:buFont typeface="Wingdings" panose="05000000000000000000" pitchFamily="2" charset="2"/>
              <a:buChar char="Ø"/>
            </a:pPr>
            <a:endParaRPr lang="zh-TW" altLang="en-US" dirty="0"/>
          </a:p>
        </p:txBody>
      </p:sp>
      <p:pic>
        <p:nvPicPr>
          <p:cNvPr id="5" name="圖片 4">
            <a:extLst>
              <a:ext uri="{FF2B5EF4-FFF2-40B4-BE49-F238E27FC236}">
                <a16:creationId xmlns:a16="http://schemas.microsoft.com/office/drawing/2014/main" id="{AA2C3FD9-65D0-4AEF-74B5-AC71BF923D6E}"/>
              </a:ext>
            </a:extLst>
          </p:cNvPr>
          <p:cNvPicPr>
            <a:picLocks noChangeAspect="1"/>
          </p:cNvPicPr>
          <p:nvPr/>
        </p:nvPicPr>
        <p:blipFill>
          <a:blip r:embed="rId3"/>
          <a:stretch>
            <a:fillRect/>
          </a:stretch>
        </p:blipFill>
        <p:spPr>
          <a:xfrm>
            <a:off x="7651820" y="2158715"/>
            <a:ext cx="4032738" cy="4062891"/>
          </a:xfrm>
          <a:prstGeom prst="rect">
            <a:avLst/>
          </a:prstGeom>
        </p:spPr>
      </p:pic>
      <p:sp>
        <p:nvSpPr>
          <p:cNvPr id="6" name="矩形: 圓角 5">
            <a:extLst>
              <a:ext uri="{FF2B5EF4-FFF2-40B4-BE49-F238E27FC236}">
                <a16:creationId xmlns:a16="http://schemas.microsoft.com/office/drawing/2014/main" id="{82C1C6C4-4201-93D4-E9EC-8B15E82C07C8}"/>
              </a:ext>
            </a:extLst>
          </p:cNvPr>
          <p:cNvSpPr/>
          <p:nvPr/>
        </p:nvSpPr>
        <p:spPr>
          <a:xfrm>
            <a:off x="7988439" y="4330839"/>
            <a:ext cx="1075174" cy="88425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80982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車輛設計</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外部設計根據</a:t>
            </a:r>
            <a:r>
              <a:rPr lang="en-US" altLang="zh-TW" dirty="0"/>
              <a:t>Deb(2016)</a:t>
            </a:r>
            <a:r>
              <a:rPr lang="zh-TW" altLang="en-US" dirty="0"/>
              <a:t>和</a:t>
            </a:r>
            <a:r>
              <a:rPr lang="en-US" altLang="zh-TW" b="0" i="0" dirty="0">
                <a:solidFill>
                  <a:srgbClr val="333333"/>
                </a:solidFill>
                <a:effectLst/>
                <a:latin typeface="-apple-system"/>
              </a:rPr>
              <a:t>Deb(2018)</a:t>
            </a:r>
            <a:r>
              <a:rPr lang="zh-TW" altLang="en-US" b="0" i="0" dirty="0">
                <a:solidFill>
                  <a:srgbClr val="333333"/>
                </a:solidFill>
                <a:effectLst/>
                <a:latin typeface="-apple-system"/>
              </a:rPr>
              <a:t>的研究結果中選擇：</a:t>
            </a:r>
            <a:endParaRPr lang="en-US" altLang="zh-TW" b="0" i="0" dirty="0">
              <a:solidFill>
                <a:srgbClr val="333333"/>
              </a:solidFill>
              <a:effectLst/>
              <a:latin typeface="-apple-system"/>
            </a:endParaRPr>
          </a:p>
          <a:p>
            <a:pPr marL="457200" indent="-457200">
              <a:lnSpc>
                <a:spcPct val="125000"/>
              </a:lnSpc>
              <a:spcBef>
                <a:spcPts val="300"/>
              </a:spcBef>
              <a:spcAft>
                <a:spcPts val="300"/>
              </a:spcAft>
              <a:buFont typeface="Wingdings" panose="05000000000000000000" pitchFamily="2" charset="2"/>
              <a:buAutoNum type="circleNumWdWhitePlain"/>
            </a:pPr>
            <a:r>
              <a:rPr lang="zh-TW" altLang="en-US" dirty="0">
                <a:solidFill>
                  <a:schemeClr val="tx1"/>
                </a:solidFill>
                <a:latin typeface="-apple-system"/>
              </a:rPr>
              <a:t>文字：</a:t>
            </a:r>
            <a:r>
              <a:rPr lang="en-US" altLang="zh-TW" dirty="0">
                <a:solidFill>
                  <a:schemeClr val="tx1"/>
                </a:solidFill>
                <a:latin typeface="-apple-system"/>
              </a:rPr>
              <a:t>walk</a:t>
            </a:r>
          </a:p>
          <a:p>
            <a:pPr marL="457200" indent="-457200">
              <a:lnSpc>
                <a:spcPct val="125000"/>
              </a:lnSpc>
              <a:spcBef>
                <a:spcPts val="300"/>
              </a:spcBef>
              <a:spcAft>
                <a:spcPts val="300"/>
              </a:spcAft>
              <a:buFont typeface="Wingdings" panose="05000000000000000000" pitchFamily="2" charset="2"/>
              <a:buAutoNum type="circleNumWdWhitePlain"/>
            </a:pPr>
            <a:r>
              <a:rPr lang="zh-TW" altLang="en-US" dirty="0">
                <a:solidFill>
                  <a:srgbClr val="FF0000"/>
                </a:solidFill>
                <a:latin typeface="-apple-system"/>
              </a:rPr>
              <a:t>圖示：三個行人</a:t>
            </a:r>
            <a:endParaRPr lang="en-US" altLang="zh-TW" dirty="0">
              <a:solidFill>
                <a:srgbClr val="FF0000"/>
              </a:solidFill>
              <a:latin typeface="-apple-system"/>
            </a:endParaRPr>
          </a:p>
          <a:p>
            <a:pPr marL="457200" indent="-457200">
              <a:lnSpc>
                <a:spcPct val="125000"/>
              </a:lnSpc>
              <a:spcBef>
                <a:spcPts val="300"/>
              </a:spcBef>
              <a:spcAft>
                <a:spcPts val="300"/>
              </a:spcAft>
              <a:buFont typeface="Wingdings" panose="05000000000000000000" pitchFamily="2" charset="2"/>
              <a:buAutoNum type="circleNumWdWhitePlain"/>
            </a:pPr>
            <a:r>
              <a:rPr lang="zh-TW" altLang="en-US" dirty="0">
                <a:solidFill>
                  <a:srgbClr val="333333"/>
                </a:solidFill>
                <a:latin typeface="-apple-system"/>
              </a:rPr>
              <a:t>文字</a:t>
            </a:r>
            <a:r>
              <a:rPr lang="en-US" altLang="zh-TW" dirty="0">
                <a:solidFill>
                  <a:srgbClr val="333333"/>
                </a:solidFill>
                <a:latin typeface="-apple-system"/>
              </a:rPr>
              <a:t>+</a:t>
            </a:r>
            <a:r>
              <a:rPr lang="zh-TW" altLang="en-US" dirty="0">
                <a:solidFill>
                  <a:srgbClr val="333333"/>
                </a:solidFill>
                <a:latin typeface="-apple-system"/>
              </a:rPr>
              <a:t>圖示：</a:t>
            </a:r>
            <a:r>
              <a:rPr lang="en-US" altLang="zh-TW" dirty="0">
                <a:solidFill>
                  <a:srgbClr val="333333"/>
                </a:solidFill>
                <a:latin typeface="-apple-system"/>
              </a:rPr>
              <a:t>STOP+</a:t>
            </a:r>
            <a:r>
              <a:rPr lang="zh-TW" altLang="en-US" dirty="0">
                <a:solidFill>
                  <a:srgbClr val="333333"/>
                </a:solidFill>
                <a:latin typeface="-apple-system"/>
              </a:rPr>
              <a:t>紅色八邊形</a:t>
            </a:r>
            <a:endParaRPr lang="en-US" altLang="zh-TW" dirty="0">
              <a:solidFill>
                <a:srgbClr val="333333"/>
              </a:solidFill>
              <a:latin typeface="-apple-system"/>
            </a:endParaRPr>
          </a:p>
          <a:p>
            <a:pPr marL="457200" indent="-457200">
              <a:lnSpc>
                <a:spcPct val="125000"/>
              </a:lnSpc>
              <a:spcBef>
                <a:spcPts val="300"/>
              </a:spcBef>
              <a:spcAft>
                <a:spcPts val="300"/>
              </a:spcAft>
              <a:buFont typeface="Wingdings" panose="05000000000000000000" pitchFamily="2" charset="2"/>
              <a:buAutoNum type="circleNumWdWhitePlain"/>
            </a:pPr>
            <a:r>
              <a:rPr lang="zh-TW" altLang="en-US" dirty="0">
                <a:solidFill>
                  <a:srgbClr val="333333"/>
                </a:solidFill>
                <a:latin typeface="-apple-system"/>
              </a:rPr>
              <a:t>聲音：</a:t>
            </a:r>
            <a:r>
              <a:rPr lang="en-US" altLang="zh-TW" dirty="0">
                <a:solidFill>
                  <a:srgbClr val="333333"/>
                </a:solidFill>
                <a:latin typeface="-apple-system"/>
              </a:rPr>
              <a:t>safe to cross</a:t>
            </a:r>
            <a:endParaRPr lang="en-US" altLang="zh-TW" dirty="0"/>
          </a:p>
          <a:p>
            <a:pPr>
              <a:lnSpc>
                <a:spcPct val="125000"/>
              </a:lnSpc>
              <a:spcBef>
                <a:spcPts val="300"/>
              </a:spcBef>
              <a:spcAft>
                <a:spcPts val="300"/>
              </a:spcAft>
              <a:buFont typeface="Wingdings" panose="05000000000000000000" pitchFamily="2" charset="2"/>
              <a:buChar char="Ø"/>
            </a:pPr>
            <a:endParaRPr lang="zh-TW" altLang="en-US" dirty="0"/>
          </a:p>
        </p:txBody>
      </p:sp>
      <p:pic>
        <p:nvPicPr>
          <p:cNvPr id="5" name="圖片 4">
            <a:extLst>
              <a:ext uri="{FF2B5EF4-FFF2-40B4-BE49-F238E27FC236}">
                <a16:creationId xmlns:a16="http://schemas.microsoft.com/office/drawing/2014/main" id="{AA2C3FD9-65D0-4AEF-74B5-AC71BF923D6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68272" y="2358643"/>
            <a:ext cx="4032738" cy="3779813"/>
          </a:xfrm>
          <a:prstGeom prst="rect">
            <a:avLst/>
          </a:prstGeom>
        </p:spPr>
      </p:pic>
      <p:sp>
        <p:nvSpPr>
          <p:cNvPr id="6" name="矩形: 圓角 5">
            <a:extLst>
              <a:ext uri="{FF2B5EF4-FFF2-40B4-BE49-F238E27FC236}">
                <a16:creationId xmlns:a16="http://schemas.microsoft.com/office/drawing/2014/main" id="{82C1C6C4-4201-93D4-E9EC-8B15E82C07C8}"/>
              </a:ext>
            </a:extLst>
          </p:cNvPr>
          <p:cNvSpPr/>
          <p:nvPr/>
        </p:nvSpPr>
        <p:spPr>
          <a:xfrm>
            <a:off x="7043893" y="3667647"/>
            <a:ext cx="2784733" cy="88425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305466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車輛設計</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外部設計根據</a:t>
            </a:r>
            <a:r>
              <a:rPr lang="en-US" altLang="zh-TW" dirty="0"/>
              <a:t>Deb(2016)</a:t>
            </a:r>
            <a:r>
              <a:rPr lang="zh-TW" altLang="en-US" dirty="0"/>
              <a:t>和</a:t>
            </a:r>
            <a:r>
              <a:rPr lang="en-US" altLang="zh-TW" b="0" i="0" dirty="0">
                <a:solidFill>
                  <a:srgbClr val="333333"/>
                </a:solidFill>
                <a:effectLst/>
                <a:latin typeface="-apple-system"/>
              </a:rPr>
              <a:t>Deb(2018)</a:t>
            </a:r>
            <a:r>
              <a:rPr lang="zh-TW" altLang="en-US" b="0" i="0" dirty="0">
                <a:solidFill>
                  <a:srgbClr val="333333"/>
                </a:solidFill>
                <a:effectLst/>
                <a:latin typeface="-apple-system"/>
              </a:rPr>
              <a:t>的研究結果中選擇：</a:t>
            </a:r>
            <a:endParaRPr lang="en-US" altLang="zh-TW" b="0" i="0" dirty="0">
              <a:solidFill>
                <a:srgbClr val="333333"/>
              </a:solidFill>
              <a:effectLst/>
              <a:latin typeface="-apple-system"/>
            </a:endParaRPr>
          </a:p>
          <a:p>
            <a:pPr marL="457200" indent="-457200">
              <a:lnSpc>
                <a:spcPct val="125000"/>
              </a:lnSpc>
              <a:spcBef>
                <a:spcPts val="300"/>
              </a:spcBef>
              <a:spcAft>
                <a:spcPts val="300"/>
              </a:spcAft>
              <a:buFont typeface="Wingdings" panose="05000000000000000000" pitchFamily="2" charset="2"/>
              <a:buAutoNum type="circleNumWdWhitePlain"/>
            </a:pPr>
            <a:r>
              <a:rPr lang="zh-TW" altLang="en-US" dirty="0">
                <a:solidFill>
                  <a:schemeClr val="tx1"/>
                </a:solidFill>
                <a:latin typeface="-apple-system"/>
              </a:rPr>
              <a:t>文字：</a:t>
            </a:r>
            <a:r>
              <a:rPr lang="en-US" altLang="zh-TW" dirty="0">
                <a:solidFill>
                  <a:schemeClr val="tx1"/>
                </a:solidFill>
                <a:latin typeface="-apple-system"/>
              </a:rPr>
              <a:t>walk</a:t>
            </a:r>
          </a:p>
          <a:p>
            <a:pPr marL="457200" indent="-457200">
              <a:lnSpc>
                <a:spcPct val="125000"/>
              </a:lnSpc>
              <a:spcBef>
                <a:spcPts val="300"/>
              </a:spcBef>
              <a:spcAft>
                <a:spcPts val="300"/>
              </a:spcAft>
              <a:buFont typeface="Wingdings" panose="05000000000000000000" pitchFamily="2" charset="2"/>
              <a:buAutoNum type="circleNumWdWhitePlain"/>
            </a:pPr>
            <a:r>
              <a:rPr lang="zh-TW" altLang="en-US" dirty="0">
                <a:solidFill>
                  <a:schemeClr val="tx1"/>
                </a:solidFill>
                <a:latin typeface="-apple-system"/>
              </a:rPr>
              <a:t>圖示：三個行人</a:t>
            </a:r>
            <a:endParaRPr lang="en-US" altLang="zh-TW" dirty="0">
              <a:solidFill>
                <a:schemeClr val="tx1"/>
              </a:solidFill>
              <a:latin typeface="-apple-system"/>
            </a:endParaRPr>
          </a:p>
          <a:p>
            <a:pPr marL="457200" indent="-457200">
              <a:lnSpc>
                <a:spcPct val="125000"/>
              </a:lnSpc>
              <a:spcBef>
                <a:spcPts val="300"/>
              </a:spcBef>
              <a:spcAft>
                <a:spcPts val="300"/>
              </a:spcAft>
              <a:buFont typeface="Wingdings" panose="05000000000000000000" pitchFamily="2" charset="2"/>
              <a:buAutoNum type="circleNumWdWhitePlain"/>
            </a:pPr>
            <a:r>
              <a:rPr lang="zh-TW" altLang="en-US" dirty="0">
                <a:solidFill>
                  <a:srgbClr val="FF0000"/>
                </a:solidFill>
                <a:latin typeface="-apple-system"/>
              </a:rPr>
              <a:t>文字</a:t>
            </a:r>
            <a:r>
              <a:rPr lang="en-US" altLang="zh-TW" dirty="0">
                <a:solidFill>
                  <a:srgbClr val="FF0000"/>
                </a:solidFill>
                <a:latin typeface="-apple-system"/>
              </a:rPr>
              <a:t>+</a:t>
            </a:r>
            <a:r>
              <a:rPr lang="zh-TW" altLang="en-US" dirty="0">
                <a:solidFill>
                  <a:srgbClr val="FF0000"/>
                </a:solidFill>
                <a:latin typeface="-apple-system"/>
              </a:rPr>
              <a:t>圖示：</a:t>
            </a:r>
            <a:r>
              <a:rPr lang="en-US" altLang="zh-TW" dirty="0">
                <a:solidFill>
                  <a:srgbClr val="FF0000"/>
                </a:solidFill>
                <a:latin typeface="-apple-system"/>
              </a:rPr>
              <a:t>STOP+</a:t>
            </a:r>
            <a:r>
              <a:rPr lang="zh-TW" altLang="en-US" dirty="0">
                <a:solidFill>
                  <a:srgbClr val="FF0000"/>
                </a:solidFill>
                <a:latin typeface="-apple-system"/>
              </a:rPr>
              <a:t>紅色八邊形</a:t>
            </a:r>
            <a:endParaRPr lang="en-US" altLang="zh-TW" dirty="0">
              <a:solidFill>
                <a:srgbClr val="FF0000"/>
              </a:solidFill>
              <a:latin typeface="-apple-system"/>
            </a:endParaRPr>
          </a:p>
          <a:p>
            <a:pPr marL="457200" indent="-457200">
              <a:lnSpc>
                <a:spcPct val="125000"/>
              </a:lnSpc>
              <a:spcBef>
                <a:spcPts val="300"/>
              </a:spcBef>
              <a:spcAft>
                <a:spcPts val="300"/>
              </a:spcAft>
              <a:buFont typeface="Wingdings" panose="05000000000000000000" pitchFamily="2" charset="2"/>
              <a:buAutoNum type="circleNumWdWhitePlain"/>
            </a:pPr>
            <a:r>
              <a:rPr lang="zh-TW" altLang="en-US" dirty="0">
                <a:solidFill>
                  <a:srgbClr val="333333"/>
                </a:solidFill>
                <a:latin typeface="-apple-system"/>
              </a:rPr>
              <a:t>聲音：</a:t>
            </a:r>
            <a:r>
              <a:rPr lang="en-US" altLang="zh-TW" dirty="0">
                <a:solidFill>
                  <a:srgbClr val="333333"/>
                </a:solidFill>
                <a:latin typeface="-apple-system"/>
              </a:rPr>
              <a:t>safe to cross</a:t>
            </a:r>
          </a:p>
          <a:p>
            <a:pPr marL="0" indent="0">
              <a:lnSpc>
                <a:spcPct val="125000"/>
              </a:lnSpc>
              <a:spcBef>
                <a:spcPts val="300"/>
              </a:spcBef>
              <a:spcAft>
                <a:spcPts val="300"/>
              </a:spcAft>
              <a:buNone/>
            </a:pPr>
            <a:endParaRPr lang="en-US" altLang="zh-TW" dirty="0"/>
          </a:p>
          <a:p>
            <a:pPr>
              <a:lnSpc>
                <a:spcPct val="125000"/>
              </a:lnSpc>
              <a:spcBef>
                <a:spcPts val="300"/>
              </a:spcBef>
              <a:spcAft>
                <a:spcPts val="300"/>
              </a:spcAft>
              <a:buFont typeface="Wingdings" panose="05000000000000000000" pitchFamily="2" charset="2"/>
              <a:buChar char="Ø"/>
            </a:pPr>
            <a:endParaRPr lang="zh-TW" altLang="en-US" dirty="0"/>
          </a:p>
        </p:txBody>
      </p:sp>
      <p:pic>
        <p:nvPicPr>
          <p:cNvPr id="5" name="圖片 4">
            <a:extLst>
              <a:ext uri="{FF2B5EF4-FFF2-40B4-BE49-F238E27FC236}">
                <a16:creationId xmlns:a16="http://schemas.microsoft.com/office/drawing/2014/main" id="{AA2C3FD9-65D0-4AEF-74B5-AC71BF923D6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61982" y="2591963"/>
            <a:ext cx="4032738" cy="3634720"/>
          </a:xfrm>
          <a:prstGeom prst="rect">
            <a:avLst/>
          </a:prstGeom>
        </p:spPr>
      </p:pic>
      <p:sp>
        <p:nvSpPr>
          <p:cNvPr id="6" name="矩形: 圓角 5">
            <a:extLst>
              <a:ext uri="{FF2B5EF4-FFF2-40B4-BE49-F238E27FC236}">
                <a16:creationId xmlns:a16="http://schemas.microsoft.com/office/drawing/2014/main" id="{82C1C6C4-4201-93D4-E9EC-8B15E82C07C8}"/>
              </a:ext>
            </a:extLst>
          </p:cNvPr>
          <p:cNvSpPr/>
          <p:nvPr/>
        </p:nvSpPr>
        <p:spPr>
          <a:xfrm>
            <a:off x="8277162" y="3808325"/>
            <a:ext cx="1631854" cy="69333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69309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流程</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1097280" y="1845733"/>
            <a:ext cx="10058400" cy="4725664"/>
          </a:xfrm>
        </p:spPr>
        <p:txBody>
          <a:bodyPr>
            <a:normAutofit/>
          </a:bodyPr>
          <a:lstStyle/>
          <a:p>
            <a:pPr>
              <a:lnSpc>
                <a:spcPct val="125000"/>
              </a:lnSpc>
              <a:spcBef>
                <a:spcPts val="300"/>
              </a:spcBef>
              <a:spcAft>
                <a:spcPts val="300"/>
              </a:spcAft>
              <a:buFont typeface="Wingdings" panose="05000000000000000000" pitchFamily="2" charset="2"/>
              <a:buChar char="Ø"/>
            </a:pPr>
            <a:r>
              <a:rPr lang="zh-TW" altLang="en-US" dirty="0"/>
              <a:t>受測者填寫實驗同意書。</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向受測者介紹</a:t>
            </a:r>
            <a:r>
              <a:rPr lang="en-US" altLang="zh-TW" dirty="0"/>
              <a:t>VR</a:t>
            </a:r>
            <a:r>
              <a:rPr lang="zh-TW" altLang="en-US" dirty="0"/>
              <a:t>相關事項。</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受測者站在距離螢幕約</a:t>
            </a:r>
            <a:r>
              <a:rPr lang="en-US" altLang="zh-TW" dirty="0"/>
              <a:t>2.5</a:t>
            </a:r>
            <a:r>
              <a:rPr lang="zh-TW" altLang="en-US" dirty="0"/>
              <a:t>公尺處。</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提供受測者兩個場景進行練習，以熟悉任務。</a:t>
            </a:r>
          </a:p>
          <a:p>
            <a:pPr>
              <a:lnSpc>
                <a:spcPct val="125000"/>
              </a:lnSpc>
              <a:spcBef>
                <a:spcPts val="300"/>
              </a:spcBef>
              <a:spcAft>
                <a:spcPts val="300"/>
              </a:spcAft>
              <a:buFont typeface="Wingdings" panose="05000000000000000000" pitchFamily="2" charset="2"/>
              <a:buChar char="Ø"/>
            </a:pPr>
            <a:r>
              <a:rPr lang="zh-TW" altLang="en-US" dirty="0"/>
              <a:t>練習後，填寫第一次模擬器動暈症問卷</a:t>
            </a:r>
            <a:r>
              <a:rPr lang="en-US" altLang="zh-TW" dirty="0"/>
              <a:t>(SSQ)(</a:t>
            </a:r>
            <a:r>
              <a:rPr lang="en-US" altLang="zh-TW" b="0" i="0" dirty="0">
                <a:solidFill>
                  <a:srgbClr val="333333"/>
                </a:solidFill>
                <a:effectLst/>
                <a:latin typeface="-apple-system"/>
              </a:rPr>
              <a:t>Kennedy</a:t>
            </a:r>
            <a:r>
              <a:rPr lang="zh-TW" altLang="en-US" b="0" i="0" dirty="0">
                <a:solidFill>
                  <a:srgbClr val="333333"/>
                </a:solidFill>
                <a:effectLst/>
                <a:latin typeface="-apple-system"/>
              </a:rPr>
              <a:t> </a:t>
            </a:r>
            <a:r>
              <a:rPr lang="en-US" altLang="zh-TW" b="0" i="0" dirty="0">
                <a:solidFill>
                  <a:srgbClr val="333333"/>
                </a:solidFill>
                <a:effectLst/>
                <a:latin typeface="-apple-system"/>
              </a:rPr>
              <a:t>et al., 1993)</a:t>
            </a:r>
            <a:r>
              <a:rPr lang="zh-TW" altLang="en-US" b="0" i="0" dirty="0">
                <a:solidFill>
                  <a:srgbClr val="333333"/>
                </a:solidFill>
                <a:effectLst/>
                <a:latin typeface="-apple-system"/>
              </a:rPr>
              <a:t>。</a:t>
            </a:r>
            <a:endParaRPr lang="en-US" altLang="zh-TW" b="0" i="0" dirty="0">
              <a:solidFill>
                <a:srgbClr val="333333"/>
              </a:solidFill>
              <a:effectLst/>
              <a:latin typeface="-apple-system"/>
            </a:endParaRPr>
          </a:p>
          <a:p>
            <a:pPr>
              <a:lnSpc>
                <a:spcPct val="125000"/>
              </a:lnSpc>
              <a:spcBef>
                <a:spcPts val="300"/>
              </a:spcBef>
              <a:spcAft>
                <a:spcPts val="300"/>
              </a:spcAft>
              <a:buFont typeface="Wingdings" panose="05000000000000000000" pitchFamily="2" charset="2"/>
              <a:buChar char="Ø"/>
            </a:pPr>
            <a:r>
              <a:rPr lang="zh-TW" altLang="en-US" dirty="0"/>
              <a:t>在實驗中，若受測者要開始過馬路時，需要立即用手按下按鈕做出反應，按下按鈕意味著將要過馬路，按完按鈕後，場景結束。</a:t>
            </a:r>
          </a:p>
          <a:p>
            <a:pPr>
              <a:lnSpc>
                <a:spcPct val="125000"/>
              </a:lnSpc>
              <a:spcBef>
                <a:spcPts val="300"/>
              </a:spcBef>
              <a:spcAft>
                <a:spcPts val="300"/>
              </a:spcAft>
              <a:buFont typeface="Wingdings" panose="05000000000000000000" pitchFamily="2" charset="2"/>
              <a:buChar char="Ø"/>
            </a:pPr>
            <a:r>
              <a:rPr lang="zh-TW" altLang="en-US" dirty="0"/>
              <a:t>進行</a:t>
            </a:r>
            <a:r>
              <a:rPr lang="en-US" altLang="zh-TW" dirty="0"/>
              <a:t>16</a:t>
            </a:r>
            <a:r>
              <a:rPr lang="zh-TW" altLang="en-US" dirty="0"/>
              <a:t>次實驗，每</a:t>
            </a:r>
            <a:r>
              <a:rPr lang="en-US" altLang="zh-TW" dirty="0"/>
              <a:t>4</a:t>
            </a:r>
            <a:r>
              <a:rPr lang="zh-TW" altLang="en-US" dirty="0"/>
              <a:t>次實驗休息一次並填寫</a:t>
            </a:r>
            <a:r>
              <a:rPr lang="en-US" altLang="zh-TW" dirty="0"/>
              <a:t>SSQ</a:t>
            </a:r>
            <a:r>
              <a:rPr lang="zh-TW" altLang="en-US" dirty="0"/>
              <a:t>問卷，總共休息</a:t>
            </a:r>
            <a:r>
              <a:rPr lang="en-US" altLang="zh-TW" dirty="0"/>
              <a:t>4</a:t>
            </a:r>
            <a:r>
              <a:rPr lang="zh-TW" altLang="en-US" dirty="0"/>
              <a:t>次，</a:t>
            </a:r>
            <a:r>
              <a:rPr lang="en-US" altLang="zh-TW" dirty="0"/>
              <a:t>SSQ</a:t>
            </a:r>
            <a:r>
              <a:rPr lang="zh-TW" altLang="en-US" dirty="0"/>
              <a:t>問卷</a:t>
            </a:r>
            <a:r>
              <a:rPr lang="en-US" altLang="zh-TW" dirty="0"/>
              <a:t>4</a:t>
            </a:r>
            <a:r>
              <a:rPr lang="zh-TW" altLang="en-US" dirty="0"/>
              <a:t>次。</a:t>
            </a:r>
          </a:p>
          <a:p>
            <a:pPr>
              <a:lnSpc>
                <a:spcPct val="125000"/>
              </a:lnSpc>
              <a:spcBef>
                <a:spcPts val="300"/>
              </a:spcBef>
              <a:spcAft>
                <a:spcPts val="300"/>
              </a:spcAft>
              <a:buFont typeface="Wingdings" panose="05000000000000000000" pitchFamily="2" charset="2"/>
              <a:buChar char="Ø"/>
            </a:pPr>
            <a:r>
              <a:rPr lang="zh-TW" altLang="en-US" dirty="0"/>
              <a:t>每次實驗後，收集介面傳達能力評分、過馬路開始時間</a:t>
            </a:r>
            <a:r>
              <a:rPr lang="en-US" altLang="zh-TW" dirty="0"/>
              <a:t>(</a:t>
            </a:r>
            <a:r>
              <a:rPr lang="zh-TW" altLang="en-US" dirty="0"/>
              <a:t>按下按鈕的時間</a:t>
            </a:r>
            <a:r>
              <a:rPr lang="en-US" altLang="zh-TW" dirty="0"/>
              <a:t>)</a:t>
            </a:r>
            <a:r>
              <a:rPr lang="zh-TW" altLang="en-US" dirty="0"/>
              <a:t>和過馬路困難度評分。</a:t>
            </a:r>
            <a:endParaRPr lang="en-US" altLang="zh-TW" dirty="0"/>
          </a:p>
        </p:txBody>
      </p:sp>
    </p:spTree>
    <p:extLst>
      <p:ext uri="{BB962C8B-B14F-4D97-AF65-F5344CB8AC3E}">
        <p14:creationId xmlns:p14="http://schemas.microsoft.com/office/powerpoint/2010/main" val="510436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實驗設計</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normAutofit lnSpcReduction="10000"/>
          </a:bodyPr>
          <a:lstStyle/>
          <a:p>
            <a:pPr>
              <a:lnSpc>
                <a:spcPct val="125000"/>
              </a:lnSpc>
              <a:spcBef>
                <a:spcPts val="300"/>
              </a:spcBef>
              <a:spcAft>
                <a:spcPts val="300"/>
              </a:spcAft>
              <a:buFont typeface="Wingdings" panose="05000000000000000000" pitchFamily="2" charset="2"/>
              <a:buChar char="Ø"/>
            </a:pPr>
            <a:r>
              <a:rPr lang="zh-TW" altLang="en-US" sz="2400" dirty="0"/>
              <a:t>自變項：</a:t>
            </a:r>
            <a:endParaRPr lang="en-US" altLang="zh-TW" sz="2400" dirty="0"/>
          </a:p>
          <a:p>
            <a:pPr lvl="1">
              <a:lnSpc>
                <a:spcPct val="125000"/>
              </a:lnSpc>
              <a:spcBef>
                <a:spcPts val="300"/>
              </a:spcBef>
              <a:spcAft>
                <a:spcPts val="300"/>
              </a:spcAft>
              <a:buFont typeface="Wingdings" panose="05000000000000000000" pitchFamily="2" charset="2"/>
              <a:buChar char="ü"/>
            </a:pPr>
            <a:r>
              <a:rPr lang="zh-TW" altLang="en-US" sz="2000" dirty="0"/>
              <a:t>年齡</a:t>
            </a:r>
            <a:r>
              <a:rPr lang="en-US" altLang="zh-TW" sz="2000" dirty="0"/>
              <a:t>(</a:t>
            </a:r>
            <a:r>
              <a:rPr lang="zh-TW" altLang="en-US" sz="2000" dirty="0"/>
              <a:t>幼童</a:t>
            </a:r>
            <a:r>
              <a:rPr lang="en-US" altLang="zh-TW" sz="2000" dirty="0"/>
              <a:t>7-14</a:t>
            </a:r>
            <a:r>
              <a:rPr lang="zh-TW" altLang="en-US" sz="2000" dirty="0"/>
              <a:t>歲、成年人</a:t>
            </a:r>
            <a:r>
              <a:rPr lang="en-US" altLang="zh-TW" sz="2000" dirty="0"/>
              <a:t>18-24</a:t>
            </a:r>
            <a:r>
              <a:rPr lang="zh-TW" altLang="en-US" sz="2000" dirty="0"/>
              <a:t>歲</a:t>
            </a:r>
            <a:r>
              <a:rPr lang="en-US" altLang="zh-TW" sz="2000" dirty="0"/>
              <a:t>)</a:t>
            </a:r>
          </a:p>
          <a:p>
            <a:pPr lvl="1">
              <a:lnSpc>
                <a:spcPct val="125000"/>
              </a:lnSpc>
              <a:spcBef>
                <a:spcPts val="300"/>
              </a:spcBef>
              <a:spcAft>
                <a:spcPts val="300"/>
              </a:spcAft>
              <a:buFont typeface="Wingdings" panose="05000000000000000000" pitchFamily="2" charset="2"/>
              <a:buChar char="ü"/>
            </a:pPr>
            <a:r>
              <a:rPr lang="zh-TW" altLang="en-US" sz="2000" dirty="0"/>
              <a:t>汽車類別</a:t>
            </a:r>
            <a:r>
              <a:rPr lang="en-US" altLang="zh-TW" sz="2000" dirty="0"/>
              <a:t>(</a:t>
            </a:r>
            <a:r>
              <a:rPr lang="zh-TW" altLang="en-US" sz="2000" dirty="0"/>
              <a:t>汽車、公車</a:t>
            </a:r>
            <a:r>
              <a:rPr lang="en-US" altLang="zh-TW" sz="2000" dirty="0"/>
              <a:t>)</a:t>
            </a:r>
          </a:p>
          <a:p>
            <a:pPr lvl="1">
              <a:lnSpc>
                <a:spcPct val="125000"/>
              </a:lnSpc>
              <a:spcBef>
                <a:spcPts val="300"/>
              </a:spcBef>
              <a:spcAft>
                <a:spcPts val="300"/>
              </a:spcAft>
              <a:buFont typeface="Wingdings" panose="05000000000000000000" pitchFamily="2" charset="2"/>
              <a:buChar char="ü"/>
            </a:pPr>
            <a:r>
              <a:rPr lang="zh-TW" altLang="en-US" sz="2000" dirty="0"/>
              <a:t>不同介面設計</a:t>
            </a:r>
            <a:r>
              <a:rPr lang="en-US" altLang="zh-TW" sz="2000" dirty="0"/>
              <a:t>(</a:t>
            </a:r>
            <a:r>
              <a:rPr lang="zh-TW" altLang="en-US" sz="2000" dirty="0"/>
              <a:t>文字、圖示、文字</a:t>
            </a:r>
            <a:r>
              <a:rPr lang="en-US" altLang="zh-TW" sz="2000" dirty="0"/>
              <a:t>+</a:t>
            </a:r>
            <a:r>
              <a:rPr lang="zh-TW" altLang="en-US" sz="2000" dirty="0"/>
              <a:t>圖示、聲音</a:t>
            </a:r>
            <a:r>
              <a:rPr lang="en-US" altLang="zh-TW" sz="2000" dirty="0"/>
              <a:t>)</a:t>
            </a:r>
          </a:p>
          <a:p>
            <a:pPr>
              <a:lnSpc>
                <a:spcPct val="125000"/>
              </a:lnSpc>
              <a:spcBef>
                <a:spcPts val="300"/>
              </a:spcBef>
              <a:spcAft>
                <a:spcPts val="300"/>
              </a:spcAft>
              <a:buFont typeface="Wingdings" panose="05000000000000000000" pitchFamily="2" charset="2"/>
              <a:buChar char="Ø"/>
            </a:pPr>
            <a:r>
              <a:rPr lang="zh-TW" altLang="en-US" sz="2400" dirty="0"/>
              <a:t>依變項：</a:t>
            </a:r>
            <a:endParaRPr lang="en-US" altLang="zh-TW" sz="2400" dirty="0"/>
          </a:p>
          <a:p>
            <a:pPr lvl="1">
              <a:lnSpc>
                <a:spcPct val="125000"/>
              </a:lnSpc>
              <a:spcBef>
                <a:spcPts val="300"/>
              </a:spcBef>
              <a:spcAft>
                <a:spcPts val="300"/>
              </a:spcAft>
              <a:buFont typeface="Wingdings" panose="05000000000000000000" pitchFamily="2" charset="2"/>
              <a:buChar char="ü"/>
            </a:pPr>
            <a:r>
              <a:rPr lang="zh-TW" altLang="en-US" sz="2000" dirty="0"/>
              <a:t>對訊息理解能力：受測者認為介面是否容易理解</a:t>
            </a:r>
            <a:r>
              <a:rPr lang="en-US" altLang="zh-TW" sz="2000" dirty="0"/>
              <a:t>(1</a:t>
            </a:r>
            <a:r>
              <a:rPr lang="zh-TW" altLang="en-US" sz="2000" dirty="0"/>
              <a:t>：非常不同意，</a:t>
            </a:r>
            <a:r>
              <a:rPr lang="en-US" altLang="zh-TW" sz="2000" dirty="0"/>
              <a:t>5</a:t>
            </a:r>
            <a:r>
              <a:rPr lang="zh-TW" altLang="en-US" sz="2000" dirty="0"/>
              <a:t>：非常同意</a:t>
            </a:r>
            <a:r>
              <a:rPr lang="en-US" altLang="zh-TW" sz="2000" dirty="0"/>
              <a:t>)</a:t>
            </a:r>
          </a:p>
          <a:p>
            <a:pPr lvl="1">
              <a:lnSpc>
                <a:spcPct val="125000"/>
              </a:lnSpc>
              <a:spcBef>
                <a:spcPts val="300"/>
              </a:spcBef>
              <a:spcAft>
                <a:spcPts val="300"/>
              </a:spcAft>
              <a:buFont typeface="Wingdings" panose="05000000000000000000" pitchFamily="2" charset="2"/>
              <a:buChar char="ü"/>
            </a:pPr>
            <a:r>
              <a:rPr lang="zh-TW" altLang="en-US" sz="2000" dirty="0"/>
              <a:t>做出過馬路決策的困難度：受測者在過馬路時，是否會覺得很難過馬路</a:t>
            </a:r>
            <a:r>
              <a:rPr lang="en-US" altLang="zh-TW" sz="2000" dirty="0"/>
              <a:t>(1</a:t>
            </a:r>
            <a:r>
              <a:rPr lang="zh-TW" altLang="en-US" sz="2000" dirty="0"/>
              <a:t>：非常不同意，</a:t>
            </a:r>
            <a:r>
              <a:rPr lang="en-US" altLang="zh-TW" sz="2000" dirty="0"/>
              <a:t>5</a:t>
            </a:r>
            <a:r>
              <a:rPr lang="zh-TW" altLang="en-US" sz="2000" dirty="0"/>
              <a:t>：非常同意</a:t>
            </a:r>
            <a:r>
              <a:rPr lang="en-US" altLang="zh-TW" sz="2000" dirty="0"/>
              <a:t>)</a:t>
            </a:r>
          </a:p>
          <a:p>
            <a:pPr lvl="1">
              <a:lnSpc>
                <a:spcPct val="125000"/>
              </a:lnSpc>
              <a:spcBef>
                <a:spcPts val="300"/>
              </a:spcBef>
              <a:spcAft>
                <a:spcPts val="300"/>
              </a:spcAft>
              <a:buFont typeface="Wingdings" panose="05000000000000000000" pitchFamily="2" charset="2"/>
              <a:buChar char="ü"/>
            </a:pPr>
            <a:r>
              <a:rPr lang="zh-TW" altLang="en-US" sz="2000" dirty="0"/>
              <a:t>決定過馬路的時間：按下按鈕的時間</a:t>
            </a:r>
          </a:p>
        </p:txBody>
      </p:sp>
    </p:spTree>
    <p:extLst>
      <p:ext uri="{BB962C8B-B14F-4D97-AF65-F5344CB8AC3E}">
        <p14:creationId xmlns:p14="http://schemas.microsoft.com/office/powerpoint/2010/main" val="2474809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Result-</a:t>
            </a:r>
            <a:r>
              <a:rPr lang="zh-TW" altLang="en-US" sz="4800" dirty="0"/>
              <a:t>對訊息理解能力</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受測者對於不同的汽車類別</a:t>
            </a:r>
            <a:r>
              <a:rPr lang="en-US" altLang="zh-TW" dirty="0"/>
              <a:t>(</a:t>
            </a:r>
            <a:r>
              <a:rPr lang="zh-TW" altLang="en-US" dirty="0"/>
              <a:t>汽車、公車</a:t>
            </a:r>
            <a:r>
              <a:rPr lang="en-US" altLang="zh-TW" dirty="0"/>
              <a:t>)</a:t>
            </a:r>
            <a:r>
              <a:rPr lang="zh-TW" altLang="en-US" dirty="0"/>
              <a:t>的</a:t>
            </a:r>
            <a:r>
              <a:rPr lang="zh-TW" altLang="en-US" sz="2000" dirty="0"/>
              <a:t>訊息理解能力之間</a:t>
            </a:r>
            <a:r>
              <a:rPr lang="zh-TW" altLang="en-US" dirty="0"/>
              <a:t>有顯著差異</a:t>
            </a:r>
            <a:r>
              <a:rPr lang="en-US" altLang="zh-TW" dirty="0"/>
              <a:t>(F(1, 700) = 0.027, p =</a:t>
            </a:r>
            <a:r>
              <a:rPr lang="zh-TW" altLang="en-US" dirty="0"/>
              <a:t> </a:t>
            </a:r>
            <a:r>
              <a:rPr lang="en-US" altLang="zh-TW" dirty="0"/>
              <a:t>0.007)</a:t>
            </a:r>
            <a:r>
              <a:rPr lang="zh-TW" altLang="en-US" dirty="0"/>
              <a:t>。</a:t>
            </a:r>
            <a:endParaRPr lang="en-US" altLang="zh-TW" dirty="0"/>
          </a:p>
          <a:p>
            <a:pPr marL="0" indent="0">
              <a:lnSpc>
                <a:spcPct val="125000"/>
              </a:lnSpc>
              <a:spcBef>
                <a:spcPts val="300"/>
              </a:spcBef>
              <a:spcAft>
                <a:spcPts val="300"/>
              </a:spcAft>
              <a:buNone/>
            </a:pPr>
            <a:r>
              <a:rPr lang="zh-TW" altLang="en-US" dirty="0"/>
              <a:t>→無論是成年人或幼童，與較大的車輛</a:t>
            </a:r>
            <a:r>
              <a:rPr lang="en-US" altLang="zh-TW" dirty="0"/>
              <a:t>(</a:t>
            </a:r>
            <a:r>
              <a:rPr lang="zh-TW" altLang="en-US" dirty="0"/>
              <a:t>公車</a:t>
            </a:r>
            <a:r>
              <a:rPr lang="en-US" altLang="zh-TW" dirty="0"/>
              <a:t>)</a:t>
            </a:r>
            <a:r>
              <a:rPr lang="zh-TW" altLang="en-US" dirty="0"/>
              <a:t>相比，受測者更同意較小的車輛</a:t>
            </a:r>
            <a:r>
              <a:rPr lang="en-US" altLang="zh-TW" dirty="0"/>
              <a:t>(</a:t>
            </a:r>
            <a:r>
              <a:rPr lang="zh-TW" altLang="en-US" dirty="0"/>
              <a:t>汽車</a:t>
            </a:r>
            <a:r>
              <a:rPr lang="en-US" altLang="zh-TW" dirty="0"/>
              <a:t>)</a:t>
            </a:r>
            <a:r>
              <a:rPr lang="zh-TW" altLang="en-US" dirty="0"/>
              <a:t>所傳達的訊息更容易理解。</a:t>
            </a:r>
            <a:endParaRPr lang="en-US" altLang="zh-TW" dirty="0"/>
          </a:p>
          <a:p>
            <a:pPr marL="0" indent="0">
              <a:lnSpc>
                <a:spcPct val="125000"/>
              </a:lnSpc>
              <a:spcBef>
                <a:spcPts val="300"/>
              </a:spcBef>
              <a:spcAft>
                <a:spcPts val="300"/>
              </a:spcAft>
              <a:buNone/>
            </a:pPr>
            <a:r>
              <a:rPr lang="zh-TW" altLang="en-US" dirty="0"/>
              <a:t>→受測者認為越大尺寸的車輛，會需要他們付出更多的努力才能理解車輛下一步動作。</a:t>
            </a:r>
            <a:endParaRPr lang="en-US" altLang="zh-TW" dirty="0"/>
          </a:p>
          <a:p>
            <a:pPr marL="0" indent="0">
              <a:lnSpc>
                <a:spcPct val="125000"/>
              </a:lnSpc>
              <a:spcBef>
                <a:spcPts val="300"/>
              </a:spcBef>
              <a:spcAft>
                <a:spcPts val="300"/>
              </a:spcAft>
              <a:buNone/>
            </a:pPr>
            <a:endParaRPr lang="zh-TW" altLang="en-US" dirty="0"/>
          </a:p>
          <a:p>
            <a:pPr>
              <a:lnSpc>
                <a:spcPct val="125000"/>
              </a:lnSpc>
              <a:spcBef>
                <a:spcPts val="300"/>
              </a:spcBef>
              <a:spcAft>
                <a:spcPts val="300"/>
              </a:spcAft>
              <a:buFont typeface="Wingdings" panose="05000000000000000000" pitchFamily="2" charset="2"/>
              <a:buChar char="Ø"/>
            </a:pPr>
            <a:endParaRPr lang="zh-TW" altLang="en-US" dirty="0"/>
          </a:p>
        </p:txBody>
      </p:sp>
      <p:grpSp>
        <p:nvGrpSpPr>
          <p:cNvPr id="7" name="群組 6">
            <a:extLst>
              <a:ext uri="{FF2B5EF4-FFF2-40B4-BE49-F238E27FC236}">
                <a16:creationId xmlns:a16="http://schemas.microsoft.com/office/drawing/2014/main" id="{597BF493-D20C-D3DA-F09E-BB330266FA12}"/>
              </a:ext>
            </a:extLst>
          </p:cNvPr>
          <p:cNvGrpSpPr/>
          <p:nvPr/>
        </p:nvGrpSpPr>
        <p:grpSpPr>
          <a:xfrm>
            <a:off x="296710" y="4120376"/>
            <a:ext cx="4871831" cy="2000529"/>
            <a:chOff x="192538" y="3868565"/>
            <a:chExt cx="4871831" cy="2000529"/>
          </a:xfrm>
        </p:grpSpPr>
        <p:pic>
          <p:nvPicPr>
            <p:cNvPr id="5" name="圖片 4">
              <a:extLst>
                <a:ext uri="{FF2B5EF4-FFF2-40B4-BE49-F238E27FC236}">
                  <a16:creationId xmlns:a16="http://schemas.microsoft.com/office/drawing/2014/main" id="{6C0E79EF-5E06-C4AE-9DD9-429D86A86B00}"/>
                </a:ext>
              </a:extLst>
            </p:cNvPr>
            <p:cNvPicPr>
              <a:picLocks noChangeAspect="1"/>
            </p:cNvPicPr>
            <p:nvPr/>
          </p:nvPicPr>
          <p:blipFill>
            <a:blip r:embed="rId3"/>
            <a:stretch>
              <a:fillRect/>
            </a:stretch>
          </p:blipFill>
          <p:spPr>
            <a:xfrm>
              <a:off x="192538" y="3868565"/>
              <a:ext cx="4871831" cy="2000529"/>
            </a:xfrm>
            <a:prstGeom prst="rect">
              <a:avLst/>
            </a:prstGeom>
          </p:spPr>
        </p:pic>
        <p:sp>
          <p:nvSpPr>
            <p:cNvPr id="6" name="矩形 5">
              <a:extLst>
                <a:ext uri="{FF2B5EF4-FFF2-40B4-BE49-F238E27FC236}">
                  <a16:creationId xmlns:a16="http://schemas.microsoft.com/office/drawing/2014/main" id="{CE8B689E-A7F6-81C2-7091-351C152CC914}"/>
                </a:ext>
              </a:extLst>
            </p:cNvPr>
            <p:cNvSpPr/>
            <p:nvPr/>
          </p:nvSpPr>
          <p:spPr>
            <a:xfrm>
              <a:off x="4029389" y="4019341"/>
              <a:ext cx="914400" cy="241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i="1" dirty="0">
                  <a:solidFill>
                    <a:schemeClr val="tx1"/>
                  </a:solidFill>
                </a:rPr>
                <a:t>Sig.</a:t>
              </a:r>
              <a:endParaRPr lang="zh-TW" altLang="en-US" i="1" dirty="0">
                <a:solidFill>
                  <a:schemeClr val="tx1"/>
                </a:solidFill>
              </a:endParaRPr>
            </a:p>
          </p:txBody>
        </p:sp>
      </p:grpSp>
      <p:pic>
        <p:nvPicPr>
          <p:cNvPr id="9" name="圖片 8">
            <a:extLst>
              <a:ext uri="{FF2B5EF4-FFF2-40B4-BE49-F238E27FC236}">
                <a16:creationId xmlns:a16="http://schemas.microsoft.com/office/drawing/2014/main" id="{2F78DEA9-BF70-FF72-B4A0-CB1DB3577381}"/>
              </a:ext>
            </a:extLst>
          </p:cNvPr>
          <p:cNvPicPr>
            <a:picLocks noChangeAspect="1"/>
          </p:cNvPicPr>
          <p:nvPr/>
        </p:nvPicPr>
        <p:blipFill>
          <a:blip r:embed="rId4"/>
          <a:stretch>
            <a:fillRect/>
          </a:stretch>
        </p:blipFill>
        <p:spPr>
          <a:xfrm>
            <a:off x="5562752" y="3868565"/>
            <a:ext cx="5653218" cy="2722834"/>
          </a:xfrm>
          <a:prstGeom prst="rect">
            <a:avLst/>
          </a:prstGeom>
        </p:spPr>
      </p:pic>
      <p:sp>
        <p:nvSpPr>
          <p:cNvPr id="10" name="矩形: 圓角 9">
            <a:extLst>
              <a:ext uri="{FF2B5EF4-FFF2-40B4-BE49-F238E27FC236}">
                <a16:creationId xmlns:a16="http://schemas.microsoft.com/office/drawing/2014/main" id="{2C1A55A4-4FE8-7ED4-F459-34B11C92154A}"/>
              </a:ext>
            </a:extLst>
          </p:cNvPr>
          <p:cNvSpPr/>
          <p:nvPr/>
        </p:nvSpPr>
        <p:spPr>
          <a:xfrm>
            <a:off x="335666" y="4768770"/>
            <a:ext cx="4745620" cy="48613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05046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Result-</a:t>
            </a:r>
            <a:r>
              <a:rPr lang="zh-TW" altLang="en-US" sz="4800" dirty="0"/>
              <a:t>對訊息理解能力</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受測者對於不同</a:t>
            </a:r>
            <a:r>
              <a:rPr lang="zh-TW" altLang="en-US" sz="2000" dirty="0"/>
              <a:t>介面設計</a:t>
            </a:r>
            <a:r>
              <a:rPr lang="en-US" altLang="zh-TW" dirty="0"/>
              <a:t>(</a:t>
            </a:r>
            <a:r>
              <a:rPr lang="zh-TW" altLang="en-US" sz="2000" dirty="0"/>
              <a:t>文字、圖示、文字</a:t>
            </a:r>
            <a:r>
              <a:rPr lang="en-US" altLang="zh-TW" sz="2000" dirty="0"/>
              <a:t>+</a:t>
            </a:r>
            <a:r>
              <a:rPr lang="zh-TW" altLang="en-US" sz="2000" dirty="0"/>
              <a:t>圖示、聲音</a:t>
            </a:r>
            <a:r>
              <a:rPr lang="en-US" altLang="zh-TW" dirty="0"/>
              <a:t>)</a:t>
            </a:r>
            <a:r>
              <a:rPr lang="zh-TW" altLang="en-US" dirty="0"/>
              <a:t>的</a:t>
            </a:r>
            <a:r>
              <a:rPr lang="zh-TW" altLang="en-US" sz="2000" dirty="0"/>
              <a:t>訊息理解能力之間</a:t>
            </a:r>
            <a:r>
              <a:rPr lang="zh-TW" altLang="en-US" dirty="0"/>
              <a:t>有顯著差異</a:t>
            </a:r>
            <a:r>
              <a:rPr lang="en-US" altLang="zh-TW" dirty="0"/>
              <a:t>(F(3, 696) = 0.004, p =</a:t>
            </a:r>
            <a:r>
              <a:rPr lang="zh-TW" altLang="en-US" dirty="0"/>
              <a:t> </a:t>
            </a:r>
            <a:r>
              <a:rPr lang="en-US" altLang="zh-TW" dirty="0"/>
              <a:t>0.018)</a:t>
            </a:r>
            <a:r>
              <a:rPr lang="zh-TW" altLang="en-US" dirty="0"/>
              <a:t>。</a:t>
            </a:r>
            <a:endParaRPr lang="en-US" altLang="zh-TW" dirty="0"/>
          </a:p>
          <a:p>
            <a:pPr marL="0" indent="0">
              <a:lnSpc>
                <a:spcPct val="125000"/>
              </a:lnSpc>
              <a:spcBef>
                <a:spcPts val="300"/>
              </a:spcBef>
              <a:spcAft>
                <a:spcPts val="300"/>
              </a:spcAft>
              <a:buNone/>
            </a:pPr>
            <a:r>
              <a:rPr lang="zh-TW" altLang="en-US" dirty="0"/>
              <a:t>→無論是成年人或幼童，受測者皆認為文字</a:t>
            </a:r>
            <a:r>
              <a:rPr lang="en-US" altLang="zh-TW" dirty="0"/>
              <a:t>(walk)</a:t>
            </a:r>
            <a:r>
              <a:rPr lang="zh-TW" altLang="en-US" dirty="0"/>
              <a:t>及聲音</a:t>
            </a:r>
            <a:r>
              <a:rPr lang="en-US" altLang="zh-TW" dirty="0"/>
              <a:t>(</a:t>
            </a:r>
            <a:r>
              <a:rPr lang="en-US" altLang="zh-TW" dirty="0">
                <a:solidFill>
                  <a:srgbClr val="333333"/>
                </a:solidFill>
                <a:latin typeface="-apple-system"/>
              </a:rPr>
              <a:t>safe to cross)</a:t>
            </a:r>
            <a:r>
              <a:rPr lang="zh-TW" altLang="en-US" dirty="0">
                <a:solidFill>
                  <a:srgbClr val="333333"/>
                </a:solidFill>
                <a:latin typeface="-apple-system"/>
              </a:rPr>
              <a:t>最容易理解。</a:t>
            </a:r>
            <a:endParaRPr lang="zh-TW" altLang="en-US" dirty="0"/>
          </a:p>
          <a:p>
            <a:pPr marL="0" indent="0">
              <a:lnSpc>
                <a:spcPct val="125000"/>
              </a:lnSpc>
              <a:spcBef>
                <a:spcPts val="300"/>
              </a:spcBef>
              <a:spcAft>
                <a:spcPts val="300"/>
              </a:spcAft>
              <a:buNone/>
            </a:pPr>
            <a:r>
              <a:rPr lang="zh-TW" altLang="en-US" dirty="0"/>
              <a:t>→受測者較不喜歡停車標誌</a:t>
            </a:r>
            <a:r>
              <a:rPr lang="en-US" altLang="zh-TW" dirty="0"/>
              <a:t>(</a:t>
            </a:r>
            <a:r>
              <a:rPr lang="zh-TW" altLang="en-US" dirty="0"/>
              <a:t>文字</a:t>
            </a:r>
            <a:r>
              <a:rPr lang="en-US" altLang="zh-TW" dirty="0"/>
              <a:t>+</a:t>
            </a:r>
            <a:r>
              <a:rPr lang="zh-TW" altLang="en-US" dirty="0"/>
              <a:t>圖示</a:t>
            </a:r>
            <a:r>
              <a:rPr lang="en-US" altLang="zh-TW" dirty="0"/>
              <a:t>)</a:t>
            </a:r>
            <a:r>
              <a:rPr lang="zh-TW" altLang="en-US" dirty="0"/>
              <a:t>，尤其是幼童，他們不理解停車標誌是指說讓他們停下來，還是車輛會停下來。</a:t>
            </a:r>
          </a:p>
        </p:txBody>
      </p:sp>
      <p:grpSp>
        <p:nvGrpSpPr>
          <p:cNvPr id="7" name="群組 6">
            <a:extLst>
              <a:ext uri="{FF2B5EF4-FFF2-40B4-BE49-F238E27FC236}">
                <a16:creationId xmlns:a16="http://schemas.microsoft.com/office/drawing/2014/main" id="{597BF493-D20C-D3DA-F09E-BB330266FA12}"/>
              </a:ext>
            </a:extLst>
          </p:cNvPr>
          <p:cNvGrpSpPr/>
          <p:nvPr/>
        </p:nvGrpSpPr>
        <p:grpSpPr>
          <a:xfrm>
            <a:off x="297380" y="4382693"/>
            <a:ext cx="4871831" cy="2000529"/>
            <a:chOff x="192538" y="3868565"/>
            <a:chExt cx="4871831" cy="2000529"/>
          </a:xfrm>
        </p:grpSpPr>
        <p:pic>
          <p:nvPicPr>
            <p:cNvPr id="5" name="圖片 4">
              <a:extLst>
                <a:ext uri="{FF2B5EF4-FFF2-40B4-BE49-F238E27FC236}">
                  <a16:creationId xmlns:a16="http://schemas.microsoft.com/office/drawing/2014/main" id="{6C0E79EF-5E06-C4AE-9DD9-429D86A86B00}"/>
                </a:ext>
              </a:extLst>
            </p:cNvPr>
            <p:cNvPicPr>
              <a:picLocks noChangeAspect="1"/>
            </p:cNvPicPr>
            <p:nvPr/>
          </p:nvPicPr>
          <p:blipFill>
            <a:blip r:embed="rId3"/>
            <a:stretch>
              <a:fillRect/>
            </a:stretch>
          </p:blipFill>
          <p:spPr>
            <a:xfrm>
              <a:off x="192538" y="3868565"/>
              <a:ext cx="4871831" cy="2000529"/>
            </a:xfrm>
            <a:prstGeom prst="rect">
              <a:avLst/>
            </a:prstGeom>
          </p:spPr>
        </p:pic>
        <p:sp>
          <p:nvSpPr>
            <p:cNvPr id="6" name="矩形 5">
              <a:extLst>
                <a:ext uri="{FF2B5EF4-FFF2-40B4-BE49-F238E27FC236}">
                  <a16:creationId xmlns:a16="http://schemas.microsoft.com/office/drawing/2014/main" id="{CE8B689E-A7F6-81C2-7091-351C152CC914}"/>
                </a:ext>
              </a:extLst>
            </p:cNvPr>
            <p:cNvSpPr/>
            <p:nvPr/>
          </p:nvSpPr>
          <p:spPr>
            <a:xfrm>
              <a:off x="4029389" y="4019341"/>
              <a:ext cx="914400" cy="241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i="1" dirty="0">
                  <a:solidFill>
                    <a:schemeClr val="tx1"/>
                  </a:solidFill>
                </a:rPr>
                <a:t>Sig.</a:t>
              </a:r>
              <a:endParaRPr lang="zh-TW" altLang="en-US" i="1" dirty="0">
                <a:solidFill>
                  <a:schemeClr val="tx1"/>
                </a:solidFill>
              </a:endParaRPr>
            </a:p>
          </p:txBody>
        </p:sp>
      </p:grpSp>
      <p:pic>
        <p:nvPicPr>
          <p:cNvPr id="9" name="圖片 8">
            <a:extLst>
              <a:ext uri="{FF2B5EF4-FFF2-40B4-BE49-F238E27FC236}">
                <a16:creationId xmlns:a16="http://schemas.microsoft.com/office/drawing/2014/main" id="{2F78DEA9-BF70-FF72-B4A0-CB1DB357738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05858" y="3615261"/>
            <a:ext cx="6249722" cy="2972342"/>
          </a:xfrm>
          <a:prstGeom prst="rect">
            <a:avLst/>
          </a:prstGeom>
        </p:spPr>
      </p:pic>
      <p:sp>
        <p:nvSpPr>
          <p:cNvPr id="10" name="矩形: 圓角 9">
            <a:extLst>
              <a:ext uri="{FF2B5EF4-FFF2-40B4-BE49-F238E27FC236}">
                <a16:creationId xmlns:a16="http://schemas.microsoft.com/office/drawing/2014/main" id="{2C1A55A4-4FE8-7ED4-F459-34B11C92154A}"/>
              </a:ext>
            </a:extLst>
          </p:cNvPr>
          <p:cNvSpPr/>
          <p:nvPr/>
        </p:nvSpPr>
        <p:spPr>
          <a:xfrm>
            <a:off x="239208" y="5640022"/>
            <a:ext cx="4745620" cy="48613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圓角 11">
            <a:extLst>
              <a:ext uri="{FF2B5EF4-FFF2-40B4-BE49-F238E27FC236}">
                <a16:creationId xmlns:a16="http://schemas.microsoft.com/office/drawing/2014/main" id="{C4401F67-69D9-6ABF-F981-D6C3E25D5FC4}"/>
              </a:ext>
            </a:extLst>
          </p:cNvPr>
          <p:cNvSpPr/>
          <p:nvPr/>
        </p:nvSpPr>
        <p:spPr>
          <a:xfrm>
            <a:off x="7910008" y="3689302"/>
            <a:ext cx="482152" cy="203077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圓角 12">
            <a:extLst>
              <a:ext uri="{FF2B5EF4-FFF2-40B4-BE49-F238E27FC236}">
                <a16:creationId xmlns:a16="http://schemas.microsoft.com/office/drawing/2014/main" id="{D0CC7907-311A-6A8A-97D4-539EED5C6F08}"/>
              </a:ext>
            </a:extLst>
          </p:cNvPr>
          <p:cNvSpPr/>
          <p:nvPr/>
        </p:nvSpPr>
        <p:spPr>
          <a:xfrm>
            <a:off x="9657209" y="3706236"/>
            <a:ext cx="482152" cy="203077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圓角 14">
            <a:extLst>
              <a:ext uri="{FF2B5EF4-FFF2-40B4-BE49-F238E27FC236}">
                <a16:creationId xmlns:a16="http://schemas.microsoft.com/office/drawing/2014/main" id="{8C441DCF-5BD0-A350-D430-C99E2227561F}"/>
              </a:ext>
            </a:extLst>
          </p:cNvPr>
          <p:cNvSpPr/>
          <p:nvPr/>
        </p:nvSpPr>
        <p:spPr>
          <a:xfrm>
            <a:off x="11470640" y="3689302"/>
            <a:ext cx="482152" cy="203077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85335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Result-</a:t>
            </a:r>
            <a:r>
              <a:rPr lang="zh-TW" altLang="en-US" sz="4800" dirty="0"/>
              <a:t>做出過馬路決策的困難度</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1097280" y="1845734"/>
            <a:ext cx="10505440" cy="4023360"/>
          </a:xfrm>
        </p:spPr>
        <p:txBody>
          <a:bodyPr/>
          <a:lstStyle/>
          <a:p>
            <a:pPr>
              <a:lnSpc>
                <a:spcPct val="125000"/>
              </a:lnSpc>
              <a:spcBef>
                <a:spcPts val="300"/>
              </a:spcBef>
              <a:spcAft>
                <a:spcPts val="300"/>
              </a:spcAft>
              <a:buFont typeface="Wingdings" panose="05000000000000000000" pitchFamily="2" charset="2"/>
              <a:buChar char="Ø"/>
            </a:pPr>
            <a:r>
              <a:rPr lang="zh-TW" altLang="en-US" dirty="0"/>
              <a:t>不同年齡</a:t>
            </a:r>
            <a:r>
              <a:rPr lang="en-US" altLang="zh-TW" dirty="0"/>
              <a:t>(</a:t>
            </a:r>
            <a:r>
              <a:rPr lang="zh-TW" altLang="en-US" dirty="0"/>
              <a:t>幼童、成年人</a:t>
            </a:r>
            <a:r>
              <a:rPr lang="en-US" altLang="zh-TW" dirty="0"/>
              <a:t>)</a:t>
            </a:r>
            <a:r>
              <a:rPr lang="zh-TW" altLang="en-US" dirty="0"/>
              <a:t>的受測者對於做出過馬路決策是否困難之間，有顯著差異</a:t>
            </a:r>
            <a:r>
              <a:rPr lang="en-US" altLang="zh-TW" dirty="0"/>
              <a:t>(F(1, 700) = 0.024, p =</a:t>
            </a:r>
            <a:r>
              <a:rPr lang="zh-TW" altLang="en-US" dirty="0"/>
              <a:t> </a:t>
            </a:r>
            <a:r>
              <a:rPr lang="en-US" altLang="zh-TW" dirty="0"/>
              <a:t>0.007)</a:t>
            </a:r>
            <a:r>
              <a:rPr lang="zh-TW" altLang="en-US" dirty="0"/>
              <a:t>。</a:t>
            </a:r>
            <a:endParaRPr lang="en-US" altLang="zh-TW" dirty="0"/>
          </a:p>
          <a:p>
            <a:pPr marL="0" indent="0">
              <a:lnSpc>
                <a:spcPct val="125000"/>
              </a:lnSpc>
              <a:spcBef>
                <a:spcPts val="300"/>
              </a:spcBef>
              <a:spcAft>
                <a:spcPts val="300"/>
              </a:spcAft>
              <a:buNone/>
            </a:pPr>
            <a:r>
              <a:rPr lang="zh-TW" altLang="en-US" dirty="0"/>
              <a:t>→與成年人相比，幼童在做出穿越決定時，更加困難。</a:t>
            </a:r>
          </a:p>
        </p:txBody>
      </p:sp>
      <p:pic>
        <p:nvPicPr>
          <p:cNvPr id="5" name="圖片 4">
            <a:extLst>
              <a:ext uri="{FF2B5EF4-FFF2-40B4-BE49-F238E27FC236}">
                <a16:creationId xmlns:a16="http://schemas.microsoft.com/office/drawing/2014/main" id="{04486254-720C-B373-CF13-7F1CA3A8A242}"/>
              </a:ext>
            </a:extLst>
          </p:cNvPr>
          <p:cNvPicPr>
            <a:picLocks noChangeAspect="1"/>
          </p:cNvPicPr>
          <p:nvPr/>
        </p:nvPicPr>
        <p:blipFill>
          <a:blip r:embed="rId2"/>
          <a:stretch>
            <a:fillRect/>
          </a:stretch>
        </p:blipFill>
        <p:spPr>
          <a:xfrm>
            <a:off x="2091970" y="3429000"/>
            <a:ext cx="8008059" cy="2335192"/>
          </a:xfrm>
          <a:prstGeom prst="rect">
            <a:avLst/>
          </a:prstGeom>
        </p:spPr>
      </p:pic>
      <p:sp>
        <p:nvSpPr>
          <p:cNvPr id="7" name="矩形 6">
            <a:extLst>
              <a:ext uri="{FF2B5EF4-FFF2-40B4-BE49-F238E27FC236}">
                <a16:creationId xmlns:a16="http://schemas.microsoft.com/office/drawing/2014/main" id="{F6560B34-C5BB-883D-3EB1-6B9D8CC8B0DB}"/>
              </a:ext>
            </a:extLst>
          </p:cNvPr>
          <p:cNvSpPr/>
          <p:nvPr/>
        </p:nvSpPr>
        <p:spPr>
          <a:xfrm>
            <a:off x="8486312" y="3562066"/>
            <a:ext cx="1500968" cy="2530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i="1" dirty="0">
                <a:solidFill>
                  <a:schemeClr val="tx1"/>
                </a:solidFill>
              </a:rPr>
              <a:t>Sig.</a:t>
            </a:r>
            <a:endParaRPr lang="zh-TW" altLang="en-US" i="1" dirty="0">
              <a:solidFill>
                <a:schemeClr val="tx1"/>
              </a:solidFill>
            </a:endParaRPr>
          </a:p>
        </p:txBody>
      </p:sp>
      <p:sp>
        <p:nvSpPr>
          <p:cNvPr id="6" name="矩形: 圓角 5">
            <a:extLst>
              <a:ext uri="{FF2B5EF4-FFF2-40B4-BE49-F238E27FC236}">
                <a16:creationId xmlns:a16="http://schemas.microsoft.com/office/drawing/2014/main" id="{B572D656-5ACF-EEF5-DABE-1E46184FF152}"/>
              </a:ext>
            </a:extLst>
          </p:cNvPr>
          <p:cNvSpPr/>
          <p:nvPr/>
        </p:nvSpPr>
        <p:spPr>
          <a:xfrm>
            <a:off x="1759350" y="3815079"/>
            <a:ext cx="8673298" cy="48613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133739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A9798D2-FF1D-4721-95CF-9F1C4BFF966F}"/>
              </a:ext>
            </a:extLst>
          </p:cNvPr>
          <p:cNvSpPr>
            <a:spLocks noGrp="1"/>
          </p:cNvSpPr>
          <p:nvPr>
            <p:ph type="title"/>
          </p:nvPr>
        </p:nvSpPr>
        <p:spPr>
          <a:xfrm>
            <a:off x="665480" y="263527"/>
            <a:ext cx="10922000" cy="1450757"/>
          </a:xfrm>
        </p:spPr>
        <p:txBody>
          <a:bodyPr>
            <a:noAutofit/>
          </a:bodyPr>
          <a:lstStyle/>
          <a:p>
            <a:pPr algn="ctr">
              <a:lnSpc>
                <a:spcPct val="125000"/>
              </a:lnSpc>
              <a:spcBef>
                <a:spcPts val="300"/>
              </a:spcBef>
              <a:spcAft>
                <a:spcPts val="300"/>
              </a:spcAft>
            </a:pPr>
            <a:r>
              <a:rPr lang="en-US" altLang="zh-TW" sz="3200" dirty="0"/>
              <a:t>Pedestrian distraction: The effects of road</a:t>
            </a:r>
            <a:r>
              <a:rPr lang="zh-TW" altLang="en-US" sz="3200" dirty="0"/>
              <a:t> </a:t>
            </a:r>
            <a:r>
              <a:rPr lang="en-US" altLang="zh-TW" sz="3200" dirty="0"/>
              <a:t>environment complexity and age on pedestrian’s</a:t>
            </a:r>
            <a:r>
              <a:rPr lang="zh-TW" altLang="en-US" sz="3200" dirty="0"/>
              <a:t> </a:t>
            </a:r>
            <a:r>
              <a:rPr lang="en-US" altLang="zh-TW" sz="3200" dirty="0"/>
              <a:t>visual attention and crossing behavior</a:t>
            </a:r>
            <a:endParaRPr lang="en-US" altLang="zh-TW" sz="3200" dirty="0">
              <a:latin typeface="Calibri" panose="020F0502020204030204" pitchFamily="34" charset="0"/>
              <a:cs typeface="Calibri" panose="020F0502020204030204" pitchFamily="34" charset="0"/>
            </a:endParaRPr>
          </a:p>
        </p:txBody>
      </p:sp>
      <p:sp>
        <p:nvSpPr>
          <p:cNvPr id="3" name="內容版面配置區 2">
            <a:extLst>
              <a:ext uri="{FF2B5EF4-FFF2-40B4-BE49-F238E27FC236}">
                <a16:creationId xmlns:a16="http://schemas.microsoft.com/office/drawing/2014/main" id="{84978639-3CAD-4EB6-B543-ADB42B323441}"/>
              </a:ext>
            </a:extLst>
          </p:cNvPr>
          <p:cNvSpPr>
            <a:spLocks noGrp="1"/>
          </p:cNvSpPr>
          <p:nvPr>
            <p:ph idx="1"/>
          </p:nvPr>
        </p:nvSpPr>
        <p:spPr>
          <a:xfrm>
            <a:off x="1097280" y="1939252"/>
            <a:ext cx="10058400" cy="4023360"/>
          </a:xfrm>
        </p:spPr>
        <p:txBody>
          <a:bodyPr>
            <a:normAutofit fontScale="85000" lnSpcReduction="10000"/>
          </a:bodyPr>
          <a:lstStyle/>
          <a:p>
            <a:pPr>
              <a:lnSpc>
                <a:spcPct val="150000"/>
              </a:lnSpc>
              <a:spcBef>
                <a:spcPts val="300"/>
              </a:spcBef>
              <a:spcAft>
                <a:spcPts val="300"/>
              </a:spcAft>
              <a:buFont typeface="Wingdings" panose="05000000000000000000" pitchFamily="2" charset="2"/>
              <a:buChar char="Ø"/>
            </a:pPr>
            <a:r>
              <a:rPr lang="zh-TW" altLang="en-US" b="1" dirty="0"/>
              <a:t>作者：</a:t>
            </a:r>
            <a:r>
              <a:rPr lang="es-ES" altLang="zh-TW" cap="none" dirty="0"/>
              <a:t> Hagai Tapiro, Tal Oron-Gilad, Yisrael Parmet</a:t>
            </a:r>
            <a:endParaRPr lang="en-US" altLang="zh-TW" dirty="0"/>
          </a:p>
          <a:p>
            <a:pPr>
              <a:lnSpc>
                <a:spcPct val="150000"/>
              </a:lnSpc>
              <a:spcBef>
                <a:spcPts val="300"/>
              </a:spcBef>
              <a:spcAft>
                <a:spcPts val="300"/>
              </a:spcAft>
              <a:buFont typeface="Wingdings" panose="05000000000000000000" pitchFamily="2" charset="2"/>
              <a:buChar char="Ø"/>
            </a:pPr>
            <a:r>
              <a:rPr lang="zh-TW" altLang="en-US" b="1" dirty="0"/>
              <a:t>期刊：</a:t>
            </a:r>
            <a:r>
              <a:rPr lang="en-US" altLang="zh-TW" cap="none" dirty="0"/>
              <a:t> Journal of Safety Research 72 (2020) 101–109</a:t>
            </a:r>
          </a:p>
          <a:p>
            <a:pPr>
              <a:lnSpc>
                <a:spcPct val="150000"/>
              </a:lnSpc>
              <a:spcBef>
                <a:spcPts val="300"/>
              </a:spcBef>
              <a:spcAft>
                <a:spcPts val="300"/>
              </a:spcAft>
              <a:buFont typeface="Wingdings" panose="05000000000000000000" pitchFamily="2" charset="2"/>
              <a:buChar char="Ø"/>
            </a:pPr>
            <a:r>
              <a:rPr lang="zh-TW" altLang="en-US" b="1" dirty="0"/>
              <a:t>受測者：</a:t>
            </a:r>
            <a:r>
              <a:rPr lang="en-US" altLang="zh-TW" dirty="0"/>
              <a:t>83</a:t>
            </a:r>
            <a:r>
              <a:rPr lang="zh-TW" altLang="en-US" dirty="0"/>
              <a:t>名受測者</a:t>
            </a:r>
            <a:r>
              <a:rPr lang="en-US" altLang="zh-TW" dirty="0"/>
              <a:t>(51</a:t>
            </a:r>
            <a:r>
              <a:rPr lang="zh-TW" altLang="en-US" dirty="0"/>
              <a:t>名</a:t>
            </a:r>
            <a:r>
              <a:rPr lang="en-US" altLang="zh-TW" dirty="0"/>
              <a:t>22-29</a:t>
            </a:r>
            <a:r>
              <a:rPr lang="zh-TW" altLang="en-US" dirty="0"/>
              <a:t>歲的成年人，平均年齡：</a:t>
            </a:r>
            <a:r>
              <a:rPr lang="en-US" altLang="zh-TW" dirty="0"/>
              <a:t>26</a:t>
            </a:r>
            <a:r>
              <a:rPr lang="zh-TW" altLang="en-US" dirty="0"/>
              <a:t>歲，男：</a:t>
            </a:r>
            <a:r>
              <a:rPr lang="en-US" altLang="zh-TW" dirty="0"/>
              <a:t>22</a:t>
            </a:r>
            <a:r>
              <a:rPr lang="zh-TW" altLang="en-US" dirty="0"/>
              <a:t>名，女</a:t>
            </a:r>
            <a:r>
              <a:rPr lang="en-US" altLang="zh-TW" dirty="0"/>
              <a:t>29</a:t>
            </a:r>
            <a:r>
              <a:rPr lang="zh-TW" altLang="en-US" dirty="0"/>
              <a:t>名</a:t>
            </a:r>
            <a:r>
              <a:rPr lang="en-US" altLang="zh-TW" dirty="0"/>
              <a:t>)</a:t>
            </a:r>
            <a:r>
              <a:rPr lang="zh-TW" altLang="en-US" dirty="0"/>
              <a:t>、</a:t>
            </a:r>
            <a:r>
              <a:rPr lang="en-US" altLang="zh-TW" dirty="0"/>
              <a:t>21</a:t>
            </a:r>
            <a:r>
              <a:rPr lang="zh-TW" altLang="en-US" dirty="0"/>
              <a:t>名</a:t>
            </a:r>
            <a:r>
              <a:rPr lang="en-US" altLang="zh-TW" dirty="0"/>
              <a:t>9-10</a:t>
            </a:r>
            <a:r>
              <a:rPr lang="zh-TW" altLang="en-US" dirty="0"/>
              <a:t>歲的兒童</a:t>
            </a:r>
            <a:r>
              <a:rPr lang="en-US" altLang="zh-TW" dirty="0"/>
              <a:t>(</a:t>
            </a:r>
            <a:r>
              <a:rPr lang="zh-TW" altLang="en-US" dirty="0"/>
              <a:t>平均年齡：</a:t>
            </a:r>
            <a:r>
              <a:rPr lang="en-US" altLang="zh-TW" dirty="0"/>
              <a:t>9.4</a:t>
            </a:r>
            <a:r>
              <a:rPr lang="zh-TW" altLang="en-US" dirty="0"/>
              <a:t>歲，男：</a:t>
            </a:r>
            <a:r>
              <a:rPr lang="en-US" altLang="zh-TW" dirty="0"/>
              <a:t>9</a:t>
            </a:r>
            <a:r>
              <a:rPr lang="zh-TW" altLang="en-US" dirty="0"/>
              <a:t>名，女</a:t>
            </a:r>
            <a:r>
              <a:rPr lang="en-US" altLang="zh-TW" dirty="0"/>
              <a:t>12</a:t>
            </a:r>
            <a:r>
              <a:rPr lang="zh-TW" altLang="en-US" dirty="0"/>
              <a:t>名</a:t>
            </a:r>
            <a:r>
              <a:rPr lang="en-US" altLang="zh-TW" dirty="0"/>
              <a:t>)</a:t>
            </a:r>
            <a:r>
              <a:rPr lang="zh-TW" altLang="en-US" dirty="0"/>
              <a:t>、</a:t>
            </a:r>
            <a:r>
              <a:rPr lang="en-US" altLang="zh-TW" dirty="0"/>
              <a:t>11</a:t>
            </a:r>
            <a:r>
              <a:rPr lang="zh-TW" altLang="en-US" dirty="0"/>
              <a:t>名</a:t>
            </a:r>
            <a:r>
              <a:rPr lang="en-US" altLang="zh-TW" dirty="0"/>
              <a:t>11-13</a:t>
            </a:r>
            <a:r>
              <a:rPr lang="zh-TW" altLang="en-US" dirty="0"/>
              <a:t>歲的兒童</a:t>
            </a:r>
            <a:r>
              <a:rPr lang="en-US" altLang="zh-TW" dirty="0"/>
              <a:t>(</a:t>
            </a:r>
            <a:r>
              <a:rPr lang="zh-TW" altLang="en-US" dirty="0"/>
              <a:t>平均年齡：</a:t>
            </a:r>
            <a:r>
              <a:rPr lang="en-US" altLang="zh-TW" dirty="0"/>
              <a:t>11.6</a:t>
            </a:r>
            <a:r>
              <a:rPr lang="zh-TW" altLang="en-US" dirty="0"/>
              <a:t>歲，男：</a:t>
            </a:r>
            <a:r>
              <a:rPr lang="en-US" altLang="zh-TW" dirty="0"/>
              <a:t>8</a:t>
            </a:r>
            <a:r>
              <a:rPr lang="zh-TW" altLang="en-US" dirty="0"/>
              <a:t>名，女</a:t>
            </a:r>
            <a:r>
              <a:rPr lang="en-US" altLang="zh-TW" dirty="0"/>
              <a:t>3</a:t>
            </a:r>
            <a:r>
              <a:rPr lang="zh-TW" altLang="en-US" dirty="0"/>
              <a:t>名</a:t>
            </a:r>
            <a:r>
              <a:rPr lang="en-US" altLang="zh-TW" dirty="0"/>
              <a:t>)</a:t>
            </a:r>
          </a:p>
          <a:p>
            <a:pPr>
              <a:lnSpc>
                <a:spcPct val="150000"/>
              </a:lnSpc>
              <a:spcBef>
                <a:spcPts val="300"/>
              </a:spcBef>
              <a:spcAft>
                <a:spcPts val="300"/>
              </a:spcAft>
              <a:buFont typeface="Wingdings" panose="05000000000000000000" pitchFamily="2" charset="2"/>
              <a:buChar char="Ø"/>
            </a:pPr>
            <a:r>
              <a:rPr lang="zh-TW" altLang="en-US" b="1" dirty="0"/>
              <a:t>方法：</a:t>
            </a:r>
            <a:r>
              <a:rPr lang="zh-TW" altLang="en-US" dirty="0"/>
              <a:t>使用虛擬實境探討不同年紀受測者穿越道路之績效</a:t>
            </a:r>
            <a:endParaRPr lang="en-US" altLang="zh-TW" dirty="0">
              <a:solidFill>
                <a:srgbClr val="2E2E2E"/>
              </a:solidFill>
              <a:latin typeface="NexusSerif"/>
            </a:endParaRPr>
          </a:p>
          <a:p>
            <a:pPr>
              <a:lnSpc>
                <a:spcPct val="150000"/>
              </a:lnSpc>
              <a:spcBef>
                <a:spcPts val="300"/>
              </a:spcBef>
              <a:spcAft>
                <a:spcPts val="300"/>
              </a:spcAft>
              <a:buFont typeface="Wingdings" panose="05000000000000000000" pitchFamily="2" charset="2"/>
              <a:buChar char="Ø"/>
            </a:pPr>
            <a:r>
              <a:rPr lang="zh-TW" altLang="en-US" b="1" dirty="0">
                <a:solidFill>
                  <a:srgbClr val="2E2E2E"/>
                </a:solidFill>
                <a:latin typeface="NexusSerif"/>
              </a:rPr>
              <a:t>結果：</a:t>
            </a:r>
            <a:endParaRPr lang="en-US" altLang="zh-TW" b="1" dirty="0">
              <a:solidFill>
                <a:srgbClr val="2E2E2E"/>
              </a:solidFill>
              <a:latin typeface="NexusSerif"/>
            </a:endParaRPr>
          </a:p>
          <a:p>
            <a:pPr marL="0" indent="0">
              <a:lnSpc>
                <a:spcPct val="150000"/>
              </a:lnSpc>
              <a:spcBef>
                <a:spcPts val="300"/>
              </a:spcBef>
              <a:spcAft>
                <a:spcPts val="300"/>
              </a:spcAft>
              <a:buNone/>
            </a:pPr>
            <a:r>
              <a:rPr lang="zh-TW" altLang="en-US" dirty="0"/>
              <a:t>剩餘時間：</a:t>
            </a:r>
            <a:r>
              <a:rPr lang="en-US" altLang="zh-TW" dirty="0"/>
              <a:t>9-10 </a:t>
            </a:r>
            <a:r>
              <a:rPr lang="zh-TW" altLang="en-US" dirty="0"/>
              <a:t>歲和 </a:t>
            </a:r>
            <a:r>
              <a:rPr lang="en-US" altLang="zh-TW" dirty="0"/>
              <a:t>11-13 </a:t>
            </a:r>
            <a:r>
              <a:rPr lang="zh-TW" altLang="en-US" dirty="0"/>
              <a:t>歲兒童剩餘時間明顯短於成人，但在兒童組之間沒有發現顯著差異</a:t>
            </a:r>
            <a:endParaRPr lang="en-US" altLang="zh-TW" dirty="0"/>
          </a:p>
          <a:p>
            <a:pPr marL="0" indent="0">
              <a:lnSpc>
                <a:spcPct val="150000"/>
              </a:lnSpc>
              <a:spcBef>
                <a:spcPts val="300"/>
              </a:spcBef>
              <a:spcAft>
                <a:spcPts val="300"/>
              </a:spcAft>
              <a:buNone/>
            </a:pPr>
            <a:r>
              <a:rPr lang="zh-TW" altLang="en-US" dirty="0"/>
              <a:t>反應時間：成年人對穿越機會的反應明顯快於 </a:t>
            </a:r>
            <a:r>
              <a:rPr lang="en-US" altLang="zh-TW" dirty="0"/>
              <a:t>9-10 </a:t>
            </a:r>
            <a:r>
              <a:rPr lang="zh-TW" altLang="en-US" dirty="0"/>
              <a:t>歲和 </a:t>
            </a:r>
            <a:r>
              <a:rPr lang="en-US" altLang="zh-TW" dirty="0"/>
              <a:t>11-13 </a:t>
            </a:r>
            <a:r>
              <a:rPr lang="zh-TW" altLang="en-US" dirty="0"/>
              <a:t>歲的兒童，兒童組之間的反應時間沒有顯著差異</a:t>
            </a:r>
            <a:endParaRPr lang="en-US" altLang="zh-TW" dirty="0"/>
          </a:p>
          <a:p>
            <a:pPr marL="0" indent="0">
              <a:lnSpc>
                <a:spcPct val="150000"/>
              </a:lnSpc>
              <a:spcBef>
                <a:spcPts val="300"/>
              </a:spcBef>
              <a:spcAft>
                <a:spcPts val="300"/>
              </a:spcAft>
              <a:buNone/>
            </a:pPr>
            <a:endParaRPr lang="zh-TW" altLang="en-US" dirty="0"/>
          </a:p>
        </p:txBody>
      </p:sp>
      <p:sp>
        <p:nvSpPr>
          <p:cNvPr id="4" name="投影片編號版面配置區 3">
            <a:extLst>
              <a:ext uri="{FF2B5EF4-FFF2-40B4-BE49-F238E27FC236}">
                <a16:creationId xmlns:a16="http://schemas.microsoft.com/office/drawing/2014/main" id="{ECFE8821-7D8A-45DC-9233-7EC294581092}"/>
              </a:ext>
            </a:extLst>
          </p:cNvPr>
          <p:cNvSpPr>
            <a:spLocks noGrp="1"/>
          </p:cNvSpPr>
          <p:nvPr>
            <p:ph type="sldNum" sz="quarter" idx="12"/>
          </p:nvPr>
        </p:nvSpPr>
        <p:spPr/>
        <p:txBody>
          <a:bodyPr/>
          <a:lstStyle/>
          <a:p>
            <a:fld id="{ADB9A16C-9DC4-47BC-86C3-85660D3CFFBD}" type="slidenum">
              <a:rPr lang="zh-TW" altLang="en-US" smtClean="0"/>
              <a:t>3</a:t>
            </a:fld>
            <a:endParaRPr lang="zh-TW" altLang="en-US"/>
          </a:p>
        </p:txBody>
      </p:sp>
    </p:spTree>
    <p:extLst>
      <p:ext uri="{BB962C8B-B14F-4D97-AF65-F5344CB8AC3E}">
        <p14:creationId xmlns:p14="http://schemas.microsoft.com/office/powerpoint/2010/main" val="4027705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Result-</a:t>
            </a:r>
            <a:r>
              <a:rPr lang="zh-TW" altLang="en-US" sz="4800" dirty="0"/>
              <a:t>做出過馬路決策的困難度</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1097280" y="1845734"/>
            <a:ext cx="10505440" cy="4023360"/>
          </a:xfrm>
        </p:spPr>
        <p:txBody>
          <a:bodyPr/>
          <a:lstStyle/>
          <a:p>
            <a:pPr>
              <a:lnSpc>
                <a:spcPct val="125000"/>
              </a:lnSpc>
              <a:spcBef>
                <a:spcPts val="300"/>
              </a:spcBef>
              <a:spcAft>
                <a:spcPts val="300"/>
              </a:spcAft>
              <a:buFont typeface="Wingdings" panose="05000000000000000000" pitchFamily="2" charset="2"/>
              <a:buChar char="Ø"/>
            </a:pPr>
            <a:r>
              <a:rPr lang="zh-TW" altLang="en-US" dirty="0"/>
              <a:t>不同</a:t>
            </a:r>
            <a:r>
              <a:rPr lang="zh-TW" altLang="en-US" sz="2000" dirty="0"/>
              <a:t>介面設計</a:t>
            </a:r>
            <a:r>
              <a:rPr lang="en-US" altLang="zh-TW" dirty="0"/>
              <a:t>(</a:t>
            </a:r>
            <a:r>
              <a:rPr lang="zh-TW" altLang="en-US" sz="2000" dirty="0"/>
              <a:t>文字、圖示、文字</a:t>
            </a:r>
            <a:r>
              <a:rPr lang="en-US" altLang="zh-TW" sz="2000" dirty="0"/>
              <a:t>+</a:t>
            </a:r>
            <a:r>
              <a:rPr lang="zh-TW" altLang="en-US" sz="2000" dirty="0"/>
              <a:t>圖示、聲音</a:t>
            </a:r>
            <a:r>
              <a:rPr lang="en-US" altLang="zh-TW" dirty="0"/>
              <a:t>)</a:t>
            </a:r>
            <a:r>
              <a:rPr lang="zh-TW" altLang="en-US" dirty="0"/>
              <a:t>在受測者認為做出過馬路決策是否困難之間，有顯著差異</a:t>
            </a:r>
            <a:r>
              <a:rPr lang="en-US" altLang="zh-TW" dirty="0"/>
              <a:t>(F(3, 696) = 0.001, p =</a:t>
            </a:r>
            <a:r>
              <a:rPr lang="zh-TW" altLang="en-US" dirty="0"/>
              <a:t> </a:t>
            </a:r>
            <a:r>
              <a:rPr lang="en-US" altLang="zh-TW" dirty="0"/>
              <a:t>0.021)</a:t>
            </a:r>
            <a:r>
              <a:rPr lang="zh-TW" altLang="en-US" dirty="0"/>
              <a:t>。</a:t>
            </a:r>
            <a:endParaRPr lang="en-US" altLang="zh-TW" dirty="0"/>
          </a:p>
          <a:p>
            <a:pPr marL="0" indent="0">
              <a:lnSpc>
                <a:spcPct val="125000"/>
              </a:lnSpc>
              <a:spcBef>
                <a:spcPts val="300"/>
              </a:spcBef>
              <a:spcAft>
                <a:spcPts val="300"/>
              </a:spcAft>
              <a:buNone/>
            </a:pPr>
            <a:r>
              <a:rPr lang="zh-TW" altLang="en-US" dirty="0"/>
              <a:t>→無論是幼童或是成年人，皆認為停車標誌是最令人困惑的，使得做出過馬路的決定更加困難。</a:t>
            </a:r>
            <a:endParaRPr lang="en-US" altLang="zh-TW" dirty="0"/>
          </a:p>
          <a:p>
            <a:pPr marL="0" indent="0">
              <a:lnSpc>
                <a:spcPct val="125000"/>
              </a:lnSpc>
              <a:spcBef>
                <a:spcPts val="300"/>
              </a:spcBef>
              <a:spcAft>
                <a:spcPts val="300"/>
              </a:spcAft>
              <a:buNone/>
            </a:pPr>
            <a:r>
              <a:rPr lang="zh-TW" altLang="en-US" dirty="0"/>
              <a:t>→受測者希望自動駕駛汽車安全功能是汽車在行人穿越道上為他們停車，而不是阻止他們過馬路。</a:t>
            </a:r>
          </a:p>
        </p:txBody>
      </p:sp>
      <p:grpSp>
        <p:nvGrpSpPr>
          <p:cNvPr id="4" name="群組 3">
            <a:extLst>
              <a:ext uri="{FF2B5EF4-FFF2-40B4-BE49-F238E27FC236}">
                <a16:creationId xmlns:a16="http://schemas.microsoft.com/office/drawing/2014/main" id="{975D08D5-EA1E-5A59-EFAD-975BDB2682A9}"/>
              </a:ext>
            </a:extLst>
          </p:cNvPr>
          <p:cNvGrpSpPr/>
          <p:nvPr/>
        </p:nvGrpSpPr>
        <p:grpSpPr>
          <a:xfrm>
            <a:off x="509670" y="4160436"/>
            <a:ext cx="5118970" cy="2335192"/>
            <a:chOff x="1759350" y="3429000"/>
            <a:chExt cx="8673298" cy="2335192"/>
          </a:xfrm>
        </p:grpSpPr>
        <p:pic>
          <p:nvPicPr>
            <p:cNvPr id="5" name="圖片 4">
              <a:extLst>
                <a:ext uri="{FF2B5EF4-FFF2-40B4-BE49-F238E27FC236}">
                  <a16:creationId xmlns:a16="http://schemas.microsoft.com/office/drawing/2014/main" id="{04486254-720C-B373-CF13-7F1CA3A8A242}"/>
                </a:ext>
              </a:extLst>
            </p:cNvPr>
            <p:cNvPicPr>
              <a:picLocks noChangeAspect="1"/>
            </p:cNvPicPr>
            <p:nvPr/>
          </p:nvPicPr>
          <p:blipFill>
            <a:blip r:embed="rId3"/>
            <a:stretch>
              <a:fillRect/>
            </a:stretch>
          </p:blipFill>
          <p:spPr>
            <a:xfrm>
              <a:off x="2091970" y="3429000"/>
              <a:ext cx="8008059" cy="2335192"/>
            </a:xfrm>
            <a:prstGeom prst="rect">
              <a:avLst/>
            </a:prstGeom>
          </p:spPr>
        </p:pic>
        <p:sp>
          <p:nvSpPr>
            <p:cNvPr id="7" name="矩形 6">
              <a:extLst>
                <a:ext uri="{FF2B5EF4-FFF2-40B4-BE49-F238E27FC236}">
                  <a16:creationId xmlns:a16="http://schemas.microsoft.com/office/drawing/2014/main" id="{F6560B34-C5BB-883D-3EB1-6B9D8CC8B0DB}"/>
                </a:ext>
              </a:extLst>
            </p:cNvPr>
            <p:cNvSpPr/>
            <p:nvPr/>
          </p:nvSpPr>
          <p:spPr>
            <a:xfrm>
              <a:off x="8486312" y="3562066"/>
              <a:ext cx="1500968" cy="2530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i="1" dirty="0">
                  <a:solidFill>
                    <a:schemeClr val="tx1"/>
                  </a:solidFill>
                </a:rPr>
                <a:t>Sig.</a:t>
              </a:r>
              <a:endParaRPr lang="zh-TW" altLang="en-US" i="1" dirty="0">
                <a:solidFill>
                  <a:schemeClr val="tx1"/>
                </a:solidFill>
              </a:endParaRPr>
            </a:p>
          </p:txBody>
        </p:sp>
        <p:sp>
          <p:nvSpPr>
            <p:cNvPr id="6" name="矩形: 圓角 5">
              <a:extLst>
                <a:ext uri="{FF2B5EF4-FFF2-40B4-BE49-F238E27FC236}">
                  <a16:creationId xmlns:a16="http://schemas.microsoft.com/office/drawing/2014/main" id="{B572D656-5ACF-EEF5-DABE-1E46184FF152}"/>
                </a:ext>
              </a:extLst>
            </p:cNvPr>
            <p:cNvSpPr/>
            <p:nvPr/>
          </p:nvSpPr>
          <p:spPr>
            <a:xfrm>
              <a:off x="1759350" y="4993639"/>
              <a:ext cx="8673298" cy="48613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3" name="群組 12">
            <a:extLst>
              <a:ext uri="{FF2B5EF4-FFF2-40B4-BE49-F238E27FC236}">
                <a16:creationId xmlns:a16="http://schemas.microsoft.com/office/drawing/2014/main" id="{B8A87162-7406-CAED-28D4-B8CDC9CEA7F6}"/>
              </a:ext>
            </a:extLst>
          </p:cNvPr>
          <p:cNvGrpSpPr/>
          <p:nvPr/>
        </p:nvGrpSpPr>
        <p:grpSpPr>
          <a:xfrm>
            <a:off x="6219489" y="3536697"/>
            <a:ext cx="5583571" cy="3190218"/>
            <a:chOff x="6249810" y="3404617"/>
            <a:chExt cx="5583571" cy="3190218"/>
          </a:xfrm>
        </p:grpSpPr>
        <p:pic>
          <p:nvPicPr>
            <p:cNvPr id="9" name="圖片 8">
              <a:extLst>
                <a:ext uri="{FF2B5EF4-FFF2-40B4-BE49-F238E27FC236}">
                  <a16:creationId xmlns:a16="http://schemas.microsoft.com/office/drawing/2014/main" id="{10ACCF2B-D4EC-880C-B12E-6C2FFBE9BCBA}"/>
                </a:ext>
              </a:extLst>
            </p:cNvPr>
            <p:cNvPicPr>
              <a:picLocks noChangeAspect="1"/>
            </p:cNvPicPr>
            <p:nvPr/>
          </p:nvPicPr>
          <p:blipFill>
            <a:blip r:embed="rId4"/>
            <a:stretch>
              <a:fillRect/>
            </a:stretch>
          </p:blipFill>
          <p:spPr>
            <a:xfrm>
              <a:off x="6249810" y="3429000"/>
              <a:ext cx="5522930" cy="3165835"/>
            </a:xfrm>
            <a:prstGeom prst="rect">
              <a:avLst/>
            </a:prstGeom>
          </p:spPr>
        </p:pic>
        <p:sp>
          <p:nvSpPr>
            <p:cNvPr id="10" name="矩形: 圓角 9">
              <a:extLst>
                <a:ext uri="{FF2B5EF4-FFF2-40B4-BE49-F238E27FC236}">
                  <a16:creationId xmlns:a16="http://schemas.microsoft.com/office/drawing/2014/main" id="{51162F89-9BFC-3DB9-B9EF-AA4EC610D806}"/>
                </a:ext>
              </a:extLst>
            </p:cNvPr>
            <p:cNvSpPr/>
            <p:nvPr/>
          </p:nvSpPr>
          <p:spPr>
            <a:xfrm>
              <a:off x="8194169" y="3404618"/>
              <a:ext cx="482152" cy="212242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圓角 10">
              <a:extLst>
                <a:ext uri="{FF2B5EF4-FFF2-40B4-BE49-F238E27FC236}">
                  <a16:creationId xmlns:a16="http://schemas.microsoft.com/office/drawing/2014/main" id="{8188C7FE-EBF0-C596-A843-D339959FD923}"/>
                </a:ext>
              </a:extLst>
            </p:cNvPr>
            <p:cNvSpPr/>
            <p:nvPr/>
          </p:nvSpPr>
          <p:spPr>
            <a:xfrm>
              <a:off x="9758809" y="3404618"/>
              <a:ext cx="482152" cy="212242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圓角 11">
              <a:extLst>
                <a:ext uri="{FF2B5EF4-FFF2-40B4-BE49-F238E27FC236}">
                  <a16:creationId xmlns:a16="http://schemas.microsoft.com/office/drawing/2014/main" id="{56D82FD4-7C95-7AE8-7922-1BB77923B939}"/>
                </a:ext>
              </a:extLst>
            </p:cNvPr>
            <p:cNvSpPr/>
            <p:nvPr/>
          </p:nvSpPr>
          <p:spPr>
            <a:xfrm>
              <a:off x="11351229" y="3404617"/>
              <a:ext cx="482152" cy="212242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2182828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Result-</a:t>
            </a:r>
            <a:r>
              <a:rPr lang="zh-TW" altLang="en-US" sz="4800" dirty="0"/>
              <a:t>做出過馬路決策的困難度</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1097280" y="1845734"/>
            <a:ext cx="10505440" cy="4023360"/>
          </a:xfrm>
        </p:spPr>
        <p:txBody>
          <a:bodyPr/>
          <a:lstStyle/>
          <a:p>
            <a:pPr>
              <a:lnSpc>
                <a:spcPct val="125000"/>
              </a:lnSpc>
              <a:spcBef>
                <a:spcPts val="300"/>
              </a:spcBef>
              <a:spcAft>
                <a:spcPts val="300"/>
              </a:spcAft>
              <a:buFont typeface="Wingdings" panose="05000000000000000000" pitchFamily="2" charset="2"/>
              <a:buChar char="Ø"/>
            </a:pPr>
            <a:r>
              <a:rPr lang="zh-TW" altLang="en-US" dirty="0"/>
              <a:t>不同</a:t>
            </a:r>
            <a:r>
              <a:rPr lang="zh-TW" altLang="en-US" sz="2000" dirty="0"/>
              <a:t>介面設計</a:t>
            </a:r>
            <a:r>
              <a:rPr lang="en-US" altLang="zh-TW" dirty="0"/>
              <a:t>(</a:t>
            </a:r>
            <a:r>
              <a:rPr lang="zh-TW" altLang="en-US" sz="2000" dirty="0"/>
              <a:t>文字、圖示、文字</a:t>
            </a:r>
            <a:r>
              <a:rPr lang="en-US" altLang="zh-TW" sz="2000" dirty="0"/>
              <a:t>+</a:t>
            </a:r>
            <a:r>
              <a:rPr lang="zh-TW" altLang="en-US" sz="2000" dirty="0"/>
              <a:t>圖示、聲音</a:t>
            </a:r>
            <a:r>
              <a:rPr lang="en-US" altLang="zh-TW" dirty="0"/>
              <a:t>)</a:t>
            </a:r>
            <a:r>
              <a:rPr lang="zh-TW" altLang="en-US" dirty="0"/>
              <a:t>在受測者認為做出過馬路決策是否困難之間，有顯著差異</a:t>
            </a:r>
            <a:r>
              <a:rPr lang="en-US" altLang="zh-TW" dirty="0"/>
              <a:t>(F(3, 696) = 0.001, p =</a:t>
            </a:r>
            <a:r>
              <a:rPr lang="zh-TW" altLang="en-US" dirty="0"/>
              <a:t> </a:t>
            </a:r>
            <a:r>
              <a:rPr lang="en-US" altLang="zh-TW" dirty="0"/>
              <a:t>0.021)</a:t>
            </a:r>
            <a:r>
              <a:rPr lang="zh-TW" altLang="en-US" dirty="0"/>
              <a:t>。</a:t>
            </a:r>
            <a:endParaRPr lang="en-US" altLang="zh-TW" dirty="0"/>
          </a:p>
          <a:p>
            <a:pPr marL="0" indent="0">
              <a:lnSpc>
                <a:spcPct val="125000"/>
              </a:lnSpc>
              <a:spcBef>
                <a:spcPts val="300"/>
              </a:spcBef>
              <a:spcAft>
                <a:spcPts val="300"/>
              </a:spcAft>
              <a:buNone/>
            </a:pPr>
            <a:r>
              <a:rPr lang="zh-TW" altLang="en-US" dirty="0"/>
              <a:t>→無論是幼童或是成年人，受測者皆認為文字</a:t>
            </a:r>
            <a:r>
              <a:rPr lang="en-US" altLang="zh-TW" dirty="0"/>
              <a:t>(walk)</a:t>
            </a:r>
            <a:r>
              <a:rPr lang="zh-TW" altLang="en-US" dirty="0"/>
              <a:t>是最容易理解的介面，使得受測者做出過馬路決定時是容易的。</a:t>
            </a:r>
          </a:p>
        </p:txBody>
      </p:sp>
      <p:grpSp>
        <p:nvGrpSpPr>
          <p:cNvPr id="4" name="群組 3">
            <a:extLst>
              <a:ext uri="{FF2B5EF4-FFF2-40B4-BE49-F238E27FC236}">
                <a16:creationId xmlns:a16="http://schemas.microsoft.com/office/drawing/2014/main" id="{975D08D5-EA1E-5A59-EFAD-975BDB2682A9}"/>
              </a:ext>
            </a:extLst>
          </p:cNvPr>
          <p:cNvGrpSpPr/>
          <p:nvPr/>
        </p:nvGrpSpPr>
        <p:grpSpPr>
          <a:xfrm>
            <a:off x="832891" y="3847169"/>
            <a:ext cx="5118970" cy="2335192"/>
            <a:chOff x="1759350" y="3429000"/>
            <a:chExt cx="8673298" cy="2335192"/>
          </a:xfrm>
        </p:grpSpPr>
        <p:pic>
          <p:nvPicPr>
            <p:cNvPr id="5" name="圖片 4">
              <a:extLst>
                <a:ext uri="{FF2B5EF4-FFF2-40B4-BE49-F238E27FC236}">
                  <a16:creationId xmlns:a16="http://schemas.microsoft.com/office/drawing/2014/main" id="{04486254-720C-B373-CF13-7F1CA3A8A242}"/>
                </a:ext>
              </a:extLst>
            </p:cNvPr>
            <p:cNvPicPr>
              <a:picLocks noChangeAspect="1"/>
            </p:cNvPicPr>
            <p:nvPr/>
          </p:nvPicPr>
          <p:blipFill>
            <a:blip r:embed="rId3"/>
            <a:stretch>
              <a:fillRect/>
            </a:stretch>
          </p:blipFill>
          <p:spPr>
            <a:xfrm>
              <a:off x="2091970" y="3429000"/>
              <a:ext cx="8008059" cy="2335192"/>
            </a:xfrm>
            <a:prstGeom prst="rect">
              <a:avLst/>
            </a:prstGeom>
          </p:spPr>
        </p:pic>
        <p:sp>
          <p:nvSpPr>
            <p:cNvPr id="7" name="矩形 6">
              <a:extLst>
                <a:ext uri="{FF2B5EF4-FFF2-40B4-BE49-F238E27FC236}">
                  <a16:creationId xmlns:a16="http://schemas.microsoft.com/office/drawing/2014/main" id="{F6560B34-C5BB-883D-3EB1-6B9D8CC8B0DB}"/>
                </a:ext>
              </a:extLst>
            </p:cNvPr>
            <p:cNvSpPr/>
            <p:nvPr/>
          </p:nvSpPr>
          <p:spPr>
            <a:xfrm>
              <a:off x="8486312" y="3562066"/>
              <a:ext cx="1500968" cy="2530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i="1" dirty="0">
                  <a:solidFill>
                    <a:schemeClr val="tx1"/>
                  </a:solidFill>
                </a:rPr>
                <a:t>Sig.</a:t>
              </a:r>
              <a:endParaRPr lang="zh-TW" altLang="en-US" i="1" dirty="0">
                <a:solidFill>
                  <a:schemeClr val="tx1"/>
                </a:solidFill>
              </a:endParaRPr>
            </a:p>
          </p:txBody>
        </p:sp>
        <p:sp>
          <p:nvSpPr>
            <p:cNvPr id="6" name="矩形: 圓角 5">
              <a:extLst>
                <a:ext uri="{FF2B5EF4-FFF2-40B4-BE49-F238E27FC236}">
                  <a16:creationId xmlns:a16="http://schemas.microsoft.com/office/drawing/2014/main" id="{B572D656-5ACF-EEF5-DABE-1E46184FF152}"/>
                </a:ext>
              </a:extLst>
            </p:cNvPr>
            <p:cNvSpPr/>
            <p:nvPr/>
          </p:nvSpPr>
          <p:spPr>
            <a:xfrm>
              <a:off x="1759350" y="4993639"/>
              <a:ext cx="8673298" cy="48613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3" name="群組 12">
            <a:extLst>
              <a:ext uri="{FF2B5EF4-FFF2-40B4-BE49-F238E27FC236}">
                <a16:creationId xmlns:a16="http://schemas.microsoft.com/office/drawing/2014/main" id="{B8A87162-7406-CAED-28D4-B8CDC9CEA7F6}"/>
              </a:ext>
            </a:extLst>
          </p:cNvPr>
          <p:cNvGrpSpPr/>
          <p:nvPr/>
        </p:nvGrpSpPr>
        <p:grpSpPr>
          <a:xfrm>
            <a:off x="6350000" y="3329793"/>
            <a:ext cx="5522930" cy="3165835"/>
            <a:chOff x="6249810" y="3429000"/>
            <a:chExt cx="5522930" cy="3165835"/>
          </a:xfrm>
        </p:grpSpPr>
        <p:pic>
          <p:nvPicPr>
            <p:cNvPr id="9" name="圖片 8">
              <a:extLst>
                <a:ext uri="{FF2B5EF4-FFF2-40B4-BE49-F238E27FC236}">
                  <a16:creationId xmlns:a16="http://schemas.microsoft.com/office/drawing/2014/main" id="{10ACCF2B-D4EC-880C-B12E-6C2FFBE9BCBA}"/>
                </a:ext>
              </a:extLst>
            </p:cNvPr>
            <p:cNvPicPr>
              <a:picLocks noChangeAspect="1"/>
            </p:cNvPicPr>
            <p:nvPr/>
          </p:nvPicPr>
          <p:blipFill>
            <a:blip r:embed="rId4"/>
            <a:stretch>
              <a:fillRect/>
            </a:stretch>
          </p:blipFill>
          <p:spPr>
            <a:xfrm>
              <a:off x="6249810" y="3429000"/>
              <a:ext cx="5522930" cy="3165835"/>
            </a:xfrm>
            <a:prstGeom prst="rect">
              <a:avLst/>
            </a:prstGeom>
          </p:spPr>
        </p:pic>
        <p:sp>
          <p:nvSpPr>
            <p:cNvPr id="10" name="矩形: 圓角 9">
              <a:extLst>
                <a:ext uri="{FF2B5EF4-FFF2-40B4-BE49-F238E27FC236}">
                  <a16:creationId xmlns:a16="http://schemas.microsoft.com/office/drawing/2014/main" id="{51162F89-9BFC-3DB9-B9EF-AA4EC610D806}"/>
                </a:ext>
              </a:extLst>
            </p:cNvPr>
            <p:cNvSpPr/>
            <p:nvPr/>
          </p:nvSpPr>
          <p:spPr>
            <a:xfrm>
              <a:off x="7046089" y="3592420"/>
              <a:ext cx="482152" cy="212242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圓角 10">
              <a:extLst>
                <a:ext uri="{FF2B5EF4-FFF2-40B4-BE49-F238E27FC236}">
                  <a16:creationId xmlns:a16="http://schemas.microsoft.com/office/drawing/2014/main" id="{8188C7FE-EBF0-C596-A843-D339959FD923}"/>
                </a:ext>
              </a:extLst>
            </p:cNvPr>
            <p:cNvSpPr/>
            <p:nvPr/>
          </p:nvSpPr>
          <p:spPr>
            <a:xfrm>
              <a:off x="8604209" y="3561940"/>
              <a:ext cx="482152" cy="212242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矩形: 圓角 11">
              <a:extLst>
                <a:ext uri="{FF2B5EF4-FFF2-40B4-BE49-F238E27FC236}">
                  <a16:creationId xmlns:a16="http://schemas.microsoft.com/office/drawing/2014/main" id="{56D82FD4-7C95-7AE8-7922-1BB77923B939}"/>
                </a:ext>
              </a:extLst>
            </p:cNvPr>
            <p:cNvSpPr/>
            <p:nvPr/>
          </p:nvSpPr>
          <p:spPr>
            <a:xfrm>
              <a:off x="10118625" y="3614593"/>
              <a:ext cx="482152" cy="212242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Tree>
    <p:extLst>
      <p:ext uri="{BB962C8B-B14F-4D97-AF65-F5344CB8AC3E}">
        <p14:creationId xmlns:p14="http://schemas.microsoft.com/office/powerpoint/2010/main" val="1171851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Result-</a:t>
            </a:r>
            <a:r>
              <a:rPr lang="zh-TW" altLang="en-US" sz="4800" dirty="0"/>
              <a:t>決定過馬路的時間</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不同介面設計</a:t>
            </a:r>
            <a:r>
              <a:rPr lang="en-US" altLang="zh-TW" dirty="0"/>
              <a:t>(</a:t>
            </a:r>
            <a:r>
              <a:rPr lang="zh-TW" altLang="en-US" dirty="0"/>
              <a:t>文字、圖示、文字</a:t>
            </a:r>
            <a:r>
              <a:rPr lang="en-US" altLang="zh-TW" dirty="0"/>
              <a:t>+</a:t>
            </a:r>
            <a:r>
              <a:rPr lang="zh-TW" altLang="en-US" dirty="0"/>
              <a:t>圖示、聲音</a:t>
            </a:r>
            <a:r>
              <a:rPr lang="en-US" altLang="zh-TW" dirty="0"/>
              <a:t>)</a:t>
            </a:r>
            <a:r>
              <a:rPr lang="zh-TW" altLang="en-US" dirty="0"/>
              <a:t>對決定過馬路的時間有顯著影響</a:t>
            </a:r>
            <a:r>
              <a:rPr lang="en-US" altLang="zh-TW" dirty="0"/>
              <a:t>(F(3, 696) = 0.025, p &lt; 0.013)</a:t>
            </a:r>
            <a:r>
              <a:rPr lang="zh-TW" altLang="en-US" dirty="0"/>
              <a:t>。</a:t>
            </a:r>
          </a:p>
          <a:p>
            <a:pPr marL="0" indent="0">
              <a:lnSpc>
                <a:spcPct val="125000"/>
              </a:lnSpc>
              <a:spcBef>
                <a:spcPts val="300"/>
              </a:spcBef>
              <a:spcAft>
                <a:spcPts val="300"/>
              </a:spcAft>
              <a:buNone/>
            </a:pPr>
            <a:r>
              <a:rPr lang="zh-TW" altLang="en-US" dirty="0"/>
              <a:t>→無論是幼童或是成年人，受測者在停車標誌上，決定過馬路所花費的時間比其他介面顯著較多。</a:t>
            </a:r>
          </a:p>
        </p:txBody>
      </p:sp>
      <p:grpSp>
        <p:nvGrpSpPr>
          <p:cNvPr id="15" name="群組 14">
            <a:extLst>
              <a:ext uri="{FF2B5EF4-FFF2-40B4-BE49-F238E27FC236}">
                <a16:creationId xmlns:a16="http://schemas.microsoft.com/office/drawing/2014/main" id="{5BC932E8-4032-B10D-A137-A846DF6ABC7E}"/>
              </a:ext>
            </a:extLst>
          </p:cNvPr>
          <p:cNvGrpSpPr/>
          <p:nvPr/>
        </p:nvGrpSpPr>
        <p:grpSpPr>
          <a:xfrm>
            <a:off x="158191" y="4125139"/>
            <a:ext cx="4611714" cy="1991003"/>
            <a:chOff x="841097" y="3774618"/>
            <a:chExt cx="6856067" cy="1991003"/>
          </a:xfrm>
        </p:grpSpPr>
        <p:pic>
          <p:nvPicPr>
            <p:cNvPr id="12" name="圖片 11">
              <a:extLst>
                <a:ext uri="{FF2B5EF4-FFF2-40B4-BE49-F238E27FC236}">
                  <a16:creationId xmlns:a16="http://schemas.microsoft.com/office/drawing/2014/main" id="{1AF2DE75-1C2C-37DD-142F-990119745F89}"/>
                </a:ext>
              </a:extLst>
            </p:cNvPr>
            <p:cNvPicPr>
              <a:picLocks noChangeAspect="1"/>
            </p:cNvPicPr>
            <p:nvPr/>
          </p:nvPicPr>
          <p:blipFill>
            <a:blip r:embed="rId3"/>
            <a:stretch>
              <a:fillRect/>
            </a:stretch>
          </p:blipFill>
          <p:spPr>
            <a:xfrm>
              <a:off x="1036320" y="3774618"/>
              <a:ext cx="6535062" cy="1991003"/>
            </a:xfrm>
            <a:prstGeom prst="rect">
              <a:avLst/>
            </a:prstGeom>
          </p:spPr>
        </p:pic>
        <p:sp>
          <p:nvSpPr>
            <p:cNvPr id="13" name="矩形 12">
              <a:extLst>
                <a:ext uri="{FF2B5EF4-FFF2-40B4-BE49-F238E27FC236}">
                  <a16:creationId xmlns:a16="http://schemas.microsoft.com/office/drawing/2014/main" id="{176D9F4B-85B8-CCA6-E845-A86AC051A198}"/>
                </a:ext>
              </a:extLst>
            </p:cNvPr>
            <p:cNvSpPr/>
            <p:nvPr/>
          </p:nvSpPr>
          <p:spPr>
            <a:xfrm>
              <a:off x="6291383" y="3857414"/>
              <a:ext cx="1243348" cy="2530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i="1" dirty="0">
                  <a:solidFill>
                    <a:schemeClr val="tx1"/>
                  </a:solidFill>
                </a:rPr>
                <a:t>Sig.</a:t>
              </a:r>
              <a:endParaRPr lang="zh-TW" altLang="en-US" i="1" dirty="0">
                <a:solidFill>
                  <a:schemeClr val="tx1"/>
                </a:solidFill>
              </a:endParaRPr>
            </a:p>
          </p:txBody>
        </p:sp>
        <p:sp>
          <p:nvSpPr>
            <p:cNvPr id="14" name="矩形: 圓角 13">
              <a:extLst>
                <a:ext uri="{FF2B5EF4-FFF2-40B4-BE49-F238E27FC236}">
                  <a16:creationId xmlns:a16="http://schemas.microsoft.com/office/drawing/2014/main" id="{F230CC9C-B1F6-F985-2CC7-37B937C4606A}"/>
                </a:ext>
              </a:extLst>
            </p:cNvPr>
            <p:cNvSpPr/>
            <p:nvPr/>
          </p:nvSpPr>
          <p:spPr>
            <a:xfrm>
              <a:off x="841097" y="5006694"/>
              <a:ext cx="6856067" cy="48613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2" name="群組 21">
            <a:extLst>
              <a:ext uri="{FF2B5EF4-FFF2-40B4-BE49-F238E27FC236}">
                <a16:creationId xmlns:a16="http://schemas.microsoft.com/office/drawing/2014/main" id="{C62FA843-BD46-4A14-1853-3A51F87F9ED7}"/>
              </a:ext>
            </a:extLst>
          </p:cNvPr>
          <p:cNvGrpSpPr/>
          <p:nvPr/>
        </p:nvGrpSpPr>
        <p:grpSpPr>
          <a:xfrm>
            <a:off x="5551561" y="3456062"/>
            <a:ext cx="6209722" cy="3373588"/>
            <a:chOff x="5551561" y="3456062"/>
            <a:chExt cx="6209722" cy="3373588"/>
          </a:xfrm>
        </p:grpSpPr>
        <p:pic>
          <p:nvPicPr>
            <p:cNvPr id="17" name="圖片 16">
              <a:extLst>
                <a:ext uri="{FF2B5EF4-FFF2-40B4-BE49-F238E27FC236}">
                  <a16:creationId xmlns:a16="http://schemas.microsoft.com/office/drawing/2014/main" id="{5839FBC2-BA82-1A02-7544-888D55613E66}"/>
                </a:ext>
              </a:extLst>
            </p:cNvPr>
            <p:cNvPicPr>
              <a:picLocks noChangeAspect="1"/>
            </p:cNvPicPr>
            <p:nvPr/>
          </p:nvPicPr>
          <p:blipFill rotWithShape="1">
            <a:blip r:embed="rId4"/>
            <a:srcRect l="5796"/>
            <a:stretch/>
          </p:blipFill>
          <p:spPr>
            <a:xfrm>
              <a:off x="5732561" y="3456062"/>
              <a:ext cx="6028722" cy="3295258"/>
            </a:xfrm>
            <a:prstGeom prst="rect">
              <a:avLst/>
            </a:prstGeom>
          </p:spPr>
        </p:pic>
        <p:pic>
          <p:nvPicPr>
            <p:cNvPr id="21" name="圖片 20">
              <a:extLst>
                <a:ext uri="{FF2B5EF4-FFF2-40B4-BE49-F238E27FC236}">
                  <a16:creationId xmlns:a16="http://schemas.microsoft.com/office/drawing/2014/main" id="{DCB7A3B0-0081-4F64-692B-B4EC17757360}"/>
                </a:ext>
              </a:extLst>
            </p:cNvPr>
            <p:cNvPicPr>
              <a:picLocks noChangeAspect="1"/>
            </p:cNvPicPr>
            <p:nvPr/>
          </p:nvPicPr>
          <p:blipFill>
            <a:blip r:embed="rId5"/>
            <a:stretch>
              <a:fillRect/>
            </a:stretch>
          </p:blipFill>
          <p:spPr>
            <a:xfrm>
              <a:off x="5551561" y="3456062"/>
              <a:ext cx="181000" cy="3373588"/>
            </a:xfrm>
            <a:prstGeom prst="rect">
              <a:avLst/>
            </a:prstGeom>
          </p:spPr>
        </p:pic>
      </p:grpSp>
      <p:sp>
        <p:nvSpPr>
          <p:cNvPr id="23" name="矩形: 圓角 22">
            <a:extLst>
              <a:ext uri="{FF2B5EF4-FFF2-40B4-BE49-F238E27FC236}">
                <a16:creationId xmlns:a16="http://schemas.microsoft.com/office/drawing/2014/main" id="{6FF0DEC0-A59A-149A-7999-F61977722BA0}"/>
              </a:ext>
            </a:extLst>
          </p:cNvPr>
          <p:cNvSpPr/>
          <p:nvPr/>
        </p:nvSpPr>
        <p:spPr>
          <a:xfrm>
            <a:off x="9224186" y="3471754"/>
            <a:ext cx="482152" cy="212242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圓角 23">
            <a:extLst>
              <a:ext uri="{FF2B5EF4-FFF2-40B4-BE49-F238E27FC236}">
                <a16:creationId xmlns:a16="http://schemas.microsoft.com/office/drawing/2014/main" id="{1879E45D-8E13-8ABF-3DCF-FCA26FF7958B}"/>
              </a:ext>
            </a:extLst>
          </p:cNvPr>
          <p:cNvSpPr/>
          <p:nvPr/>
        </p:nvSpPr>
        <p:spPr>
          <a:xfrm>
            <a:off x="7387675" y="3471754"/>
            <a:ext cx="482152" cy="212242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圓角 24">
            <a:extLst>
              <a:ext uri="{FF2B5EF4-FFF2-40B4-BE49-F238E27FC236}">
                <a16:creationId xmlns:a16="http://schemas.microsoft.com/office/drawing/2014/main" id="{A75777F5-991B-EAE7-D0D0-E43EF5213E22}"/>
              </a:ext>
            </a:extLst>
          </p:cNvPr>
          <p:cNvSpPr/>
          <p:nvPr/>
        </p:nvSpPr>
        <p:spPr>
          <a:xfrm>
            <a:off x="11120056" y="3471754"/>
            <a:ext cx="482152" cy="212242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64052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Discussion</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本研究旨在比較兒童行人與成年行人對自動駕駛汽車外部介面設計之溝通能力的偏好。</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結果表明：</a:t>
            </a:r>
            <a:endParaRPr lang="en-US" altLang="zh-TW" dirty="0"/>
          </a:p>
          <a:p>
            <a:pPr marL="457200" indent="-457200">
              <a:lnSpc>
                <a:spcPct val="125000"/>
              </a:lnSpc>
              <a:spcBef>
                <a:spcPts val="300"/>
              </a:spcBef>
              <a:spcAft>
                <a:spcPts val="300"/>
              </a:spcAft>
              <a:buFont typeface="+mj-lt"/>
              <a:buAutoNum type="arabicPeriod"/>
            </a:pPr>
            <a:r>
              <a:rPr lang="zh-TW" altLang="en-US" dirty="0"/>
              <a:t>無論是幼童或是成年人，受測者在遇到車型較大的車輛，需要付出更多的努力去理解車輛下一步動作。</a:t>
            </a:r>
            <a:endParaRPr lang="en-US" altLang="zh-TW" dirty="0"/>
          </a:p>
          <a:p>
            <a:pPr marL="457200" indent="-457200">
              <a:lnSpc>
                <a:spcPct val="125000"/>
              </a:lnSpc>
              <a:spcBef>
                <a:spcPts val="300"/>
              </a:spcBef>
              <a:spcAft>
                <a:spcPts val="300"/>
              </a:spcAft>
              <a:buFont typeface="+mj-lt"/>
              <a:buAutoNum type="arabicPeriod"/>
            </a:pPr>
            <a:r>
              <a:rPr lang="zh-TW" altLang="en-US" dirty="0"/>
              <a:t>無論是幼童或是成年人，受測者皆認為文字</a:t>
            </a:r>
            <a:r>
              <a:rPr lang="en-US" altLang="zh-TW" dirty="0"/>
              <a:t>(walk)</a:t>
            </a:r>
            <a:r>
              <a:rPr lang="zh-TW" altLang="en-US" dirty="0"/>
              <a:t>和聲音</a:t>
            </a:r>
            <a:r>
              <a:rPr lang="en-US" altLang="zh-TW" dirty="0"/>
              <a:t>(</a:t>
            </a:r>
            <a:r>
              <a:rPr lang="en-US" altLang="zh-TW" dirty="0">
                <a:solidFill>
                  <a:srgbClr val="333333"/>
                </a:solidFill>
                <a:latin typeface="-apple-system"/>
              </a:rPr>
              <a:t>safe to cross)</a:t>
            </a:r>
            <a:r>
              <a:rPr lang="zh-TW" altLang="en-US" dirty="0">
                <a:solidFill>
                  <a:srgbClr val="333333"/>
                </a:solidFill>
                <a:latin typeface="-apple-system"/>
              </a:rPr>
              <a:t>是最容易理解的。</a:t>
            </a:r>
            <a:endParaRPr lang="en-US" altLang="zh-TW" dirty="0">
              <a:solidFill>
                <a:srgbClr val="333333"/>
              </a:solidFill>
              <a:latin typeface="-apple-system"/>
            </a:endParaRPr>
          </a:p>
          <a:p>
            <a:pPr marL="720000" indent="0">
              <a:lnSpc>
                <a:spcPct val="125000"/>
              </a:lnSpc>
              <a:spcBef>
                <a:spcPts val="300"/>
              </a:spcBef>
              <a:spcAft>
                <a:spcPts val="300"/>
              </a:spcAft>
              <a:buNone/>
            </a:pPr>
            <a:r>
              <a:rPr lang="zh-TW" altLang="en-US" dirty="0">
                <a:solidFill>
                  <a:srgbClr val="333333"/>
                </a:solidFill>
                <a:latin typeface="-apple-system"/>
              </a:rPr>
              <a:t>這與</a:t>
            </a:r>
            <a:r>
              <a:rPr lang="en-US" altLang="zh-TW" b="0" i="0" dirty="0">
                <a:solidFill>
                  <a:srgbClr val="333333"/>
                </a:solidFill>
                <a:effectLst/>
                <a:latin typeface="-apple-system"/>
              </a:rPr>
              <a:t>Deb</a:t>
            </a:r>
            <a:r>
              <a:rPr lang="zh-TW" altLang="en-US" b="0" i="0" dirty="0">
                <a:solidFill>
                  <a:srgbClr val="333333"/>
                </a:solidFill>
                <a:effectLst/>
                <a:latin typeface="-apple-system"/>
              </a:rPr>
              <a:t> </a:t>
            </a:r>
            <a:r>
              <a:rPr lang="en-US" altLang="zh-TW" b="0" i="0" dirty="0">
                <a:solidFill>
                  <a:srgbClr val="333333"/>
                </a:solidFill>
                <a:effectLst/>
                <a:latin typeface="-apple-system"/>
              </a:rPr>
              <a:t>et al.</a:t>
            </a:r>
            <a:r>
              <a:rPr lang="zh-TW" altLang="en-US" b="0" i="0" dirty="0">
                <a:solidFill>
                  <a:srgbClr val="333333"/>
                </a:solidFill>
                <a:effectLst/>
                <a:latin typeface="-apple-system"/>
              </a:rPr>
              <a:t> </a:t>
            </a:r>
            <a:r>
              <a:rPr lang="en-US" altLang="zh-TW" b="0" i="0" dirty="0">
                <a:solidFill>
                  <a:srgbClr val="333333"/>
                </a:solidFill>
                <a:effectLst/>
                <a:latin typeface="-apple-system"/>
              </a:rPr>
              <a:t>(2018)</a:t>
            </a:r>
            <a:r>
              <a:rPr lang="zh-TW" altLang="en-US" b="0" i="0" dirty="0">
                <a:solidFill>
                  <a:srgbClr val="333333"/>
                </a:solidFill>
                <a:effectLst/>
                <a:latin typeface="-apple-system"/>
              </a:rPr>
              <a:t>研究結果一致</a:t>
            </a:r>
            <a:endParaRPr lang="en-US" altLang="zh-TW" dirty="0">
              <a:solidFill>
                <a:srgbClr val="333333"/>
              </a:solidFill>
              <a:latin typeface="-apple-system"/>
            </a:endParaRPr>
          </a:p>
          <a:p>
            <a:pPr marL="457200" indent="-457200">
              <a:lnSpc>
                <a:spcPct val="125000"/>
              </a:lnSpc>
              <a:spcBef>
                <a:spcPts val="300"/>
              </a:spcBef>
              <a:spcAft>
                <a:spcPts val="300"/>
              </a:spcAft>
              <a:buFont typeface="+mj-lt"/>
              <a:buAutoNum type="arabicPeriod" startAt="3"/>
            </a:pPr>
            <a:r>
              <a:rPr lang="zh-TW" altLang="en-US" dirty="0">
                <a:solidFill>
                  <a:srgbClr val="333333"/>
                </a:solidFill>
                <a:latin typeface="-apple-system"/>
              </a:rPr>
              <a:t>無論</a:t>
            </a:r>
            <a:r>
              <a:rPr lang="zh-TW" altLang="en-US" dirty="0"/>
              <a:t>是幼童或是成年人，皆認為停車標誌是最令人困惑的，尤其是幼童，他們不理解停車標誌是指說讓他們停下來，還是車輛會停下來。</a:t>
            </a:r>
            <a:endParaRPr lang="en-US" altLang="zh-TW" dirty="0"/>
          </a:p>
          <a:p>
            <a:pPr marL="457200" indent="-457200">
              <a:lnSpc>
                <a:spcPct val="125000"/>
              </a:lnSpc>
              <a:spcBef>
                <a:spcPts val="300"/>
              </a:spcBef>
              <a:spcAft>
                <a:spcPts val="300"/>
              </a:spcAft>
              <a:buFont typeface="+mj-lt"/>
              <a:buAutoNum type="arabicPeriod" startAt="3"/>
            </a:pPr>
            <a:r>
              <a:rPr lang="zh-TW" altLang="en-US" dirty="0">
                <a:solidFill>
                  <a:srgbClr val="333333"/>
                </a:solidFill>
                <a:latin typeface="-apple-system"/>
              </a:rPr>
              <a:t>幼童做出過馬路的決定相較於成年人來說，更加困難。</a:t>
            </a:r>
            <a:endParaRPr lang="en-US" altLang="zh-TW" dirty="0">
              <a:solidFill>
                <a:srgbClr val="333333"/>
              </a:solidFill>
              <a:latin typeface="-apple-system"/>
            </a:endParaRPr>
          </a:p>
          <a:p>
            <a:pPr marL="457200" indent="-457200">
              <a:lnSpc>
                <a:spcPct val="125000"/>
              </a:lnSpc>
              <a:spcBef>
                <a:spcPts val="300"/>
              </a:spcBef>
              <a:spcAft>
                <a:spcPts val="300"/>
              </a:spcAft>
              <a:buFont typeface="+mj-lt"/>
              <a:buAutoNum type="arabicPeriod" startAt="3"/>
            </a:pP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a:p>
            <a:pPr>
              <a:lnSpc>
                <a:spcPct val="125000"/>
              </a:lnSpc>
              <a:spcBef>
                <a:spcPts val="300"/>
              </a:spcBef>
              <a:spcAft>
                <a:spcPts val="300"/>
              </a:spcAft>
              <a:buFont typeface="Wingdings" panose="05000000000000000000" pitchFamily="2" charset="2"/>
              <a:buChar char="Ø"/>
            </a:pPr>
            <a:endParaRPr lang="zh-TW" altLang="en-US" dirty="0"/>
          </a:p>
        </p:txBody>
      </p:sp>
    </p:spTree>
    <p:extLst>
      <p:ext uri="{BB962C8B-B14F-4D97-AF65-F5344CB8AC3E}">
        <p14:creationId xmlns:p14="http://schemas.microsoft.com/office/powerpoint/2010/main" val="3115410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Discussion</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另外，與成年人相比，幼童在接近自動駕駛汽車前的行為是冒險的。</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因為，幼童受測者僅依賴車輛所呈現的視覺或聽覺介面做出穿越決定，而不觀察其他與交通行為相關的環境因素，例如雙向觀察、確定車速或車子與行人的距離。</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在現實世界的交通中，這種行為被認為是非常不安全的。</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且幼童希望這些車輛總是在行人穿越道上為他們停下來，而不是行人停下來。</a:t>
            </a:r>
          </a:p>
        </p:txBody>
      </p:sp>
    </p:spTree>
    <p:extLst>
      <p:ext uri="{BB962C8B-B14F-4D97-AF65-F5344CB8AC3E}">
        <p14:creationId xmlns:p14="http://schemas.microsoft.com/office/powerpoint/2010/main" val="3236238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A9798D2-FF1D-4721-95CF-9F1C4BFF966F}"/>
              </a:ext>
            </a:extLst>
          </p:cNvPr>
          <p:cNvSpPr>
            <a:spLocks noGrp="1"/>
          </p:cNvSpPr>
          <p:nvPr>
            <p:ph type="title"/>
          </p:nvPr>
        </p:nvSpPr>
        <p:spPr>
          <a:xfrm>
            <a:off x="665480" y="263527"/>
            <a:ext cx="10922000" cy="1450757"/>
          </a:xfrm>
        </p:spPr>
        <p:txBody>
          <a:bodyPr>
            <a:noAutofit/>
          </a:bodyPr>
          <a:lstStyle/>
          <a:p>
            <a:pPr algn="ctr">
              <a:lnSpc>
                <a:spcPct val="125000"/>
              </a:lnSpc>
              <a:spcBef>
                <a:spcPts val="300"/>
              </a:spcBef>
              <a:spcAft>
                <a:spcPts val="300"/>
              </a:spcAft>
            </a:pPr>
            <a:r>
              <a:rPr lang="en-US" altLang="zh-TW" sz="3600" dirty="0">
                <a:latin typeface="Calibri" panose="020F0502020204030204" pitchFamily="34" charset="0"/>
                <a:cs typeface="Calibri" panose="020F0502020204030204" pitchFamily="34" charset="0"/>
              </a:rPr>
              <a:t>An investigation of road crossing in a virtual environment</a:t>
            </a:r>
          </a:p>
        </p:txBody>
      </p:sp>
      <p:sp>
        <p:nvSpPr>
          <p:cNvPr id="3" name="內容版面配置區 2">
            <a:extLst>
              <a:ext uri="{FF2B5EF4-FFF2-40B4-BE49-F238E27FC236}">
                <a16:creationId xmlns:a16="http://schemas.microsoft.com/office/drawing/2014/main" id="{84978639-3CAD-4EB6-B543-ADB42B323441}"/>
              </a:ext>
            </a:extLst>
          </p:cNvPr>
          <p:cNvSpPr>
            <a:spLocks noGrp="1"/>
          </p:cNvSpPr>
          <p:nvPr>
            <p:ph idx="1"/>
          </p:nvPr>
        </p:nvSpPr>
        <p:spPr>
          <a:xfrm>
            <a:off x="1097280" y="1939252"/>
            <a:ext cx="10058400" cy="4023360"/>
          </a:xfrm>
        </p:spPr>
        <p:txBody>
          <a:bodyPr>
            <a:normAutofit/>
          </a:bodyPr>
          <a:lstStyle/>
          <a:p>
            <a:pPr>
              <a:lnSpc>
                <a:spcPct val="150000"/>
              </a:lnSpc>
              <a:spcBef>
                <a:spcPts val="300"/>
              </a:spcBef>
              <a:spcAft>
                <a:spcPts val="300"/>
              </a:spcAft>
              <a:buFont typeface="Wingdings" panose="05000000000000000000" pitchFamily="2" charset="2"/>
              <a:buChar char="Ø"/>
            </a:pPr>
            <a:r>
              <a:rPr lang="zh-TW" altLang="en-US" b="1" dirty="0"/>
              <a:t>作者：</a:t>
            </a:r>
            <a:r>
              <a:rPr lang="en-US" altLang="zh-TW" dirty="0"/>
              <a:t>Gordon Simpson, Lucy Johnston, Michael Richardson</a:t>
            </a:r>
          </a:p>
          <a:p>
            <a:pPr>
              <a:lnSpc>
                <a:spcPct val="150000"/>
              </a:lnSpc>
              <a:spcBef>
                <a:spcPts val="300"/>
              </a:spcBef>
              <a:spcAft>
                <a:spcPts val="300"/>
              </a:spcAft>
              <a:buFont typeface="Wingdings" panose="05000000000000000000" pitchFamily="2" charset="2"/>
              <a:buChar char="Ø"/>
            </a:pPr>
            <a:r>
              <a:rPr lang="zh-TW" altLang="en-US" b="1" dirty="0"/>
              <a:t>期刊：</a:t>
            </a:r>
            <a:r>
              <a:rPr lang="en-US" altLang="zh-TW" dirty="0"/>
              <a:t>Accident Analysis and Prevention 35 (2003) 787–796</a:t>
            </a:r>
          </a:p>
          <a:p>
            <a:pPr>
              <a:lnSpc>
                <a:spcPct val="150000"/>
              </a:lnSpc>
              <a:spcBef>
                <a:spcPts val="300"/>
              </a:spcBef>
              <a:spcAft>
                <a:spcPts val="300"/>
              </a:spcAft>
              <a:buFont typeface="Wingdings" panose="05000000000000000000" pitchFamily="2" charset="2"/>
              <a:buChar char="Ø"/>
            </a:pPr>
            <a:r>
              <a:rPr lang="zh-TW" altLang="en-US" b="1" dirty="0"/>
              <a:t>受測者：</a:t>
            </a:r>
            <a:r>
              <a:rPr lang="zh-TW" altLang="en-US" dirty="0"/>
              <a:t>四個年齡族群</a:t>
            </a:r>
            <a:r>
              <a:rPr lang="en-US" altLang="zh-TW" dirty="0"/>
              <a:t>(5-9</a:t>
            </a:r>
            <a:r>
              <a:rPr lang="zh-TW" altLang="en-US" dirty="0"/>
              <a:t>歲、</a:t>
            </a:r>
            <a:r>
              <a:rPr lang="en-US" altLang="zh-TW" dirty="0"/>
              <a:t>10-14</a:t>
            </a:r>
            <a:r>
              <a:rPr lang="zh-TW" altLang="en-US" dirty="0"/>
              <a:t>歲、</a:t>
            </a:r>
            <a:r>
              <a:rPr lang="en-US" altLang="zh-TW" dirty="0"/>
              <a:t>15-19</a:t>
            </a:r>
            <a:r>
              <a:rPr lang="zh-TW" altLang="en-US" dirty="0"/>
              <a:t>歲 和 </a:t>
            </a:r>
            <a:r>
              <a:rPr lang="en-US" altLang="zh-TW" dirty="0"/>
              <a:t>20-30</a:t>
            </a:r>
            <a:r>
              <a:rPr lang="zh-TW" altLang="en-US" dirty="0"/>
              <a:t>歲</a:t>
            </a:r>
            <a:r>
              <a:rPr lang="en-US" altLang="zh-TW" dirty="0"/>
              <a:t>)</a:t>
            </a:r>
            <a:r>
              <a:rPr lang="zh-TW" altLang="en-US" dirty="0"/>
              <a:t>各</a:t>
            </a:r>
            <a:r>
              <a:rPr lang="en-US" altLang="zh-TW" dirty="0"/>
              <a:t>6</a:t>
            </a:r>
            <a:r>
              <a:rPr lang="zh-TW" altLang="en-US" dirty="0"/>
              <a:t>名，且皆為</a:t>
            </a:r>
            <a:r>
              <a:rPr lang="en-US" altLang="zh-TW" dirty="0"/>
              <a:t>3</a:t>
            </a:r>
            <a:r>
              <a:rPr lang="zh-TW" altLang="en-US" dirty="0"/>
              <a:t>男</a:t>
            </a:r>
            <a:r>
              <a:rPr lang="en-US" altLang="zh-TW" dirty="0"/>
              <a:t>3</a:t>
            </a:r>
            <a:r>
              <a:rPr lang="zh-TW" altLang="en-US" dirty="0"/>
              <a:t>女</a:t>
            </a:r>
            <a:endParaRPr lang="en-US" altLang="zh-TW" b="1" dirty="0"/>
          </a:p>
          <a:p>
            <a:pPr>
              <a:lnSpc>
                <a:spcPct val="150000"/>
              </a:lnSpc>
              <a:spcBef>
                <a:spcPts val="300"/>
              </a:spcBef>
              <a:spcAft>
                <a:spcPts val="300"/>
              </a:spcAft>
              <a:buFont typeface="Wingdings" panose="05000000000000000000" pitchFamily="2" charset="2"/>
              <a:buChar char="Ø"/>
            </a:pPr>
            <a:r>
              <a:rPr lang="zh-TW" altLang="en-US" b="1" dirty="0"/>
              <a:t>方法：</a:t>
            </a:r>
            <a:r>
              <a:rPr lang="zh-TW" altLang="en-US" dirty="0"/>
              <a:t>在虛擬環境下進行穿越道路的決策判斷</a:t>
            </a:r>
            <a:endParaRPr lang="en-US" altLang="zh-TW" b="1" dirty="0"/>
          </a:p>
          <a:p>
            <a:pPr>
              <a:lnSpc>
                <a:spcPct val="150000"/>
              </a:lnSpc>
              <a:spcBef>
                <a:spcPts val="300"/>
              </a:spcBef>
              <a:spcAft>
                <a:spcPts val="300"/>
              </a:spcAft>
              <a:buFont typeface="Wingdings" panose="05000000000000000000" pitchFamily="2" charset="2"/>
              <a:buChar char="Ø"/>
            </a:pPr>
            <a:r>
              <a:rPr lang="zh-TW" altLang="en-US" b="1" dirty="0"/>
              <a:t>結果：</a:t>
            </a:r>
            <a:endParaRPr lang="en-US" altLang="zh-TW" b="1" dirty="0"/>
          </a:p>
          <a:p>
            <a:pPr marL="0" indent="0">
              <a:lnSpc>
                <a:spcPct val="150000"/>
              </a:lnSpc>
              <a:spcBef>
                <a:spcPts val="300"/>
              </a:spcBef>
              <a:spcAft>
                <a:spcPts val="300"/>
              </a:spcAft>
              <a:buNone/>
            </a:pPr>
            <a:r>
              <a:rPr lang="en-US" altLang="zh-TW" dirty="0"/>
              <a:t>5-9</a:t>
            </a:r>
            <a:r>
              <a:rPr lang="zh-TW" altLang="en-US" dirty="0"/>
              <a:t>歲不安全通過馬路的比例最高，</a:t>
            </a:r>
            <a:r>
              <a:rPr lang="en-US" altLang="zh-TW" dirty="0"/>
              <a:t>19-30</a:t>
            </a:r>
            <a:r>
              <a:rPr lang="zh-TW" altLang="en-US" dirty="0"/>
              <a:t>歲的最低。</a:t>
            </a:r>
            <a:endParaRPr lang="en-US" altLang="zh-TW" dirty="0"/>
          </a:p>
          <a:p>
            <a:pPr marL="0" indent="0">
              <a:lnSpc>
                <a:spcPct val="150000"/>
              </a:lnSpc>
              <a:spcBef>
                <a:spcPts val="300"/>
              </a:spcBef>
              <a:spcAft>
                <a:spcPts val="300"/>
              </a:spcAft>
              <a:buNone/>
            </a:pPr>
            <a:r>
              <a:rPr lang="zh-TW" altLang="en-US" dirty="0"/>
              <a:t>女性不安全通過馬路的發生率較男生高</a:t>
            </a:r>
          </a:p>
        </p:txBody>
      </p:sp>
      <p:pic>
        <p:nvPicPr>
          <p:cNvPr id="5" name="圖片 4">
            <a:extLst>
              <a:ext uri="{FF2B5EF4-FFF2-40B4-BE49-F238E27FC236}">
                <a16:creationId xmlns:a16="http://schemas.microsoft.com/office/drawing/2014/main" id="{F3F21AA8-EA33-42EF-B536-D0630865E5BB}"/>
              </a:ext>
            </a:extLst>
          </p:cNvPr>
          <p:cNvPicPr>
            <a:picLocks noChangeAspect="1"/>
          </p:cNvPicPr>
          <p:nvPr/>
        </p:nvPicPr>
        <p:blipFill>
          <a:blip r:embed="rId3"/>
          <a:stretch>
            <a:fillRect/>
          </a:stretch>
        </p:blipFill>
        <p:spPr>
          <a:xfrm>
            <a:off x="7901393" y="76199"/>
            <a:ext cx="3924848" cy="2948399"/>
          </a:xfrm>
          <a:prstGeom prst="rect">
            <a:avLst/>
          </a:prstGeom>
        </p:spPr>
      </p:pic>
      <p:sp>
        <p:nvSpPr>
          <p:cNvPr id="4" name="投影片編號版面配置區 3">
            <a:extLst>
              <a:ext uri="{FF2B5EF4-FFF2-40B4-BE49-F238E27FC236}">
                <a16:creationId xmlns:a16="http://schemas.microsoft.com/office/drawing/2014/main" id="{A92B0527-486B-4DAF-B164-83D38C78EC5A}"/>
              </a:ext>
            </a:extLst>
          </p:cNvPr>
          <p:cNvSpPr>
            <a:spLocks noGrp="1"/>
          </p:cNvSpPr>
          <p:nvPr>
            <p:ph type="sldNum" sz="quarter" idx="12"/>
          </p:nvPr>
        </p:nvSpPr>
        <p:spPr/>
        <p:txBody>
          <a:bodyPr/>
          <a:lstStyle/>
          <a:p>
            <a:fld id="{ADB9A16C-9DC4-47BC-86C3-85660D3CFFBD}" type="slidenum">
              <a:rPr lang="zh-TW" altLang="en-US" smtClean="0"/>
              <a:t>4</a:t>
            </a:fld>
            <a:endParaRPr lang="zh-TW" altLang="en-US"/>
          </a:p>
        </p:txBody>
      </p:sp>
    </p:spTree>
    <p:extLst>
      <p:ext uri="{BB962C8B-B14F-4D97-AF65-F5344CB8AC3E}">
        <p14:creationId xmlns:p14="http://schemas.microsoft.com/office/powerpoint/2010/main" val="33008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A9798D2-FF1D-4721-95CF-9F1C4BFF966F}"/>
              </a:ext>
            </a:extLst>
          </p:cNvPr>
          <p:cNvSpPr>
            <a:spLocks noGrp="1"/>
          </p:cNvSpPr>
          <p:nvPr>
            <p:ph type="title"/>
          </p:nvPr>
        </p:nvSpPr>
        <p:spPr>
          <a:xfrm>
            <a:off x="665480" y="263527"/>
            <a:ext cx="10922000" cy="1450757"/>
          </a:xfrm>
        </p:spPr>
        <p:txBody>
          <a:bodyPr>
            <a:noAutofit/>
          </a:bodyPr>
          <a:lstStyle/>
          <a:p>
            <a:pPr algn="ctr">
              <a:lnSpc>
                <a:spcPct val="125000"/>
              </a:lnSpc>
              <a:spcBef>
                <a:spcPts val="300"/>
              </a:spcBef>
              <a:spcAft>
                <a:spcPts val="300"/>
              </a:spcAft>
            </a:pPr>
            <a:r>
              <a:rPr lang="en-US" altLang="zh-TW" sz="3600" dirty="0">
                <a:latin typeface="Calibri" panose="020F0502020204030204" pitchFamily="34" charset="0"/>
                <a:cs typeface="Calibri" panose="020F0502020204030204" pitchFamily="34" charset="0"/>
              </a:rPr>
              <a:t>To Walk or Not to Walk: Crowdsourced Assessment</a:t>
            </a:r>
            <a:br>
              <a:rPr lang="en-US" altLang="zh-TW" sz="3600" dirty="0">
                <a:latin typeface="Calibri" panose="020F0502020204030204" pitchFamily="34" charset="0"/>
                <a:cs typeface="Calibri" panose="020F0502020204030204" pitchFamily="34" charset="0"/>
              </a:rPr>
            </a:br>
            <a:r>
              <a:rPr lang="en-US" altLang="zh-TW" sz="3600" dirty="0">
                <a:latin typeface="Calibri" panose="020F0502020204030204" pitchFamily="34" charset="0"/>
                <a:cs typeface="Calibri" panose="020F0502020204030204" pitchFamily="34" charset="0"/>
              </a:rPr>
              <a:t>of External Vehicle-to-Pedestrian Displays</a:t>
            </a:r>
          </a:p>
        </p:txBody>
      </p:sp>
      <p:sp>
        <p:nvSpPr>
          <p:cNvPr id="3" name="內容版面配置區 2">
            <a:extLst>
              <a:ext uri="{FF2B5EF4-FFF2-40B4-BE49-F238E27FC236}">
                <a16:creationId xmlns:a16="http://schemas.microsoft.com/office/drawing/2014/main" id="{84978639-3CAD-4EB6-B543-ADB42B323441}"/>
              </a:ext>
            </a:extLst>
          </p:cNvPr>
          <p:cNvSpPr>
            <a:spLocks noGrp="1"/>
          </p:cNvSpPr>
          <p:nvPr>
            <p:ph idx="1"/>
          </p:nvPr>
        </p:nvSpPr>
        <p:spPr>
          <a:xfrm>
            <a:off x="1097280" y="1939252"/>
            <a:ext cx="10058400" cy="4023360"/>
          </a:xfrm>
        </p:spPr>
        <p:txBody>
          <a:bodyPr>
            <a:normAutofit fontScale="92500" lnSpcReduction="20000"/>
          </a:bodyPr>
          <a:lstStyle/>
          <a:p>
            <a:pPr>
              <a:lnSpc>
                <a:spcPct val="150000"/>
              </a:lnSpc>
              <a:spcBef>
                <a:spcPts val="300"/>
              </a:spcBef>
              <a:spcAft>
                <a:spcPts val="300"/>
              </a:spcAft>
              <a:buFont typeface="Wingdings" panose="05000000000000000000" pitchFamily="2" charset="2"/>
              <a:buChar char="Ø"/>
            </a:pPr>
            <a:r>
              <a:rPr lang="zh-TW" altLang="en-US" b="1" dirty="0"/>
              <a:t>作者：</a:t>
            </a:r>
            <a:r>
              <a:rPr lang="en-US" altLang="zh-TW" dirty="0"/>
              <a:t>Lex </a:t>
            </a:r>
            <a:r>
              <a:rPr lang="en-US" altLang="zh-TW" dirty="0" err="1"/>
              <a:t>Fridman</a:t>
            </a:r>
            <a:r>
              <a:rPr lang="en-US" altLang="zh-TW" dirty="0"/>
              <a:t>, Bruce </a:t>
            </a:r>
            <a:r>
              <a:rPr lang="en-US" altLang="zh-TW" dirty="0" err="1"/>
              <a:t>Mehler</a:t>
            </a:r>
            <a:r>
              <a:rPr lang="en-US" altLang="zh-TW" dirty="0"/>
              <a:t>, Lei Xia, </a:t>
            </a:r>
            <a:r>
              <a:rPr lang="en-US" altLang="zh-TW" dirty="0" err="1"/>
              <a:t>Yangyang</a:t>
            </a:r>
            <a:r>
              <a:rPr lang="en-US" altLang="zh-TW" dirty="0"/>
              <a:t> Yang, Laura YVONNE </a:t>
            </a:r>
            <a:r>
              <a:rPr lang="en-US" altLang="zh-TW" dirty="0" err="1"/>
              <a:t>Facusse</a:t>
            </a:r>
            <a:r>
              <a:rPr lang="en-US" altLang="zh-TW" dirty="0"/>
              <a:t> and Bryan Reimer</a:t>
            </a:r>
          </a:p>
          <a:p>
            <a:pPr>
              <a:lnSpc>
                <a:spcPct val="150000"/>
              </a:lnSpc>
              <a:spcBef>
                <a:spcPts val="300"/>
              </a:spcBef>
              <a:spcAft>
                <a:spcPts val="300"/>
              </a:spcAft>
              <a:buFont typeface="Wingdings" panose="05000000000000000000" pitchFamily="2" charset="2"/>
              <a:buChar char="Ø"/>
            </a:pPr>
            <a:r>
              <a:rPr lang="zh-TW" altLang="en-US" b="1" dirty="0"/>
              <a:t>期刊：</a:t>
            </a:r>
            <a:r>
              <a:rPr lang="en-US" altLang="zh-TW" cap="none" dirty="0"/>
              <a:t> Transportation Research Board Annual Meeting</a:t>
            </a:r>
            <a:r>
              <a:rPr lang="zh-TW" altLang="en-US" cap="none" dirty="0"/>
              <a:t> </a:t>
            </a:r>
            <a:r>
              <a:rPr lang="en-US" altLang="zh-TW" cap="none"/>
              <a:t>2017</a:t>
            </a:r>
            <a:endParaRPr lang="en-US" altLang="zh-TW" dirty="0"/>
          </a:p>
          <a:p>
            <a:pPr>
              <a:lnSpc>
                <a:spcPct val="150000"/>
              </a:lnSpc>
              <a:spcBef>
                <a:spcPts val="300"/>
              </a:spcBef>
              <a:spcAft>
                <a:spcPts val="300"/>
              </a:spcAft>
              <a:buFont typeface="Wingdings" panose="05000000000000000000" pitchFamily="2" charset="2"/>
              <a:buChar char="Ø"/>
            </a:pPr>
            <a:r>
              <a:rPr lang="zh-TW" altLang="en-US" b="1" dirty="0"/>
              <a:t>方法：</a:t>
            </a:r>
            <a:r>
              <a:rPr lang="zh-TW" altLang="en-US" b="0" i="0" dirty="0">
                <a:solidFill>
                  <a:srgbClr val="2E2E2E"/>
                </a:solidFill>
                <a:effectLst/>
                <a:latin typeface="NexusSerif"/>
              </a:rPr>
              <a:t>利用觀察法調查安曼地區</a:t>
            </a:r>
            <a:r>
              <a:rPr lang="en-US" altLang="zh-TW" b="0" i="0" dirty="0">
                <a:solidFill>
                  <a:srgbClr val="2E2E2E"/>
                </a:solidFill>
                <a:effectLst/>
                <a:latin typeface="NexusSerif"/>
              </a:rPr>
              <a:t>27</a:t>
            </a:r>
            <a:r>
              <a:rPr lang="zh-TW" altLang="en-US" b="0" i="0" dirty="0">
                <a:solidFill>
                  <a:srgbClr val="2E2E2E"/>
                </a:solidFill>
                <a:effectLst/>
                <a:latin typeface="NexusSerif"/>
              </a:rPr>
              <a:t>個行人穿越道</a:t>
            </a:r>
            <a:r>
              <a:rPr lang="zh-TW" altLang="en-US" dirty="0">
                <a:solidFill>
                  <a:srgbClr val="2E2E2E"/>
                </a:solidFill>
                <a:latin typeface="NexusSerif"/>
              </a:rPr>
              <a:t>共</a:t>
            </a:r>
            <a:r>
              <a:rPr lang="en-US" altLang="zh-TW" dirty="0">
                <a:solidFill>
                  <a:srgbClr val="2E2E2E"/>
                </a:solidFill>
                <a:latin typeface="NexusSerif"/>
              </a:rPr>
              <a:t>3500</a:t>
            </a:r>
            <a:r>
              <a:rPr lang="zh-TW" altLang="en-US" dirty="0">
                <a:solidFill>
                  <a:srgbClr val="2E2E2E"/>
                </a:solidFill>
                <a:latin typeface="NexusSerif"/>
              </a:rPr>
              <a:t>人穿越道路的時間</a:t>
            </a:r>
            <a:endParaRPr lang="en-US" altLang="zh-TW" dirty="0">
              <a:solidFill>
                <a:srgbClr val="2E2E2E"/>
              </a:solidFill>
              <a:latin typeface="NexusSerif"/>
            </a:endParaRPr>
          </a:p>
          <a:p>
            <a:pPr>
              <a:lnSpc>
                <a:spcPct val="150000"/>
              </a:lnSpc>
              <a:spcBef>
                <a:spcPts val="300"/>
              </a:spcBef>
              <a:spcAft>
                <a:spcPts val="300"/>
              </a:spcAft>
              <a:buFont typeface="Wingdings" panose="05000000000000000000" pitchFamily="2" charset="2"/>
              <a:buChar char="Ø"/>
            </a:pPr>
            <a:r>
              <a:rPr lang="zh-TW" altLang="en-US" b="1" dirty="0">
                <a:solidFill>
                  <a:srgbClr val="2E2E2E"/>
                </a:solidFill>
                <a:latin typeface="NexusSerif"/>
              </a:rPr>
              <a:t>結果：</a:t>
            </a:r>
            <a:endParaRPr lang="en-US" altLang="zh-TW" b="1" dirty="0">
              <a:solidFill>
                <a:srgbClr val="2E2E2E"/>
              </a:solidFill>
              <a:latin typeface="NexusSerif"/>
            </a:endParaRPr>
          </a:p>
          <a:p>
            <a:pPr marL="0" indent="0">
              <a:lnSpc>
                <a:spcPct val="150000"/>
              </a:lnSpc>
              <a:spcBef>
                <a:spcPts val="300"/>
              </a:spcBef>
              <a:spcAft>
                <a:spcPts val="300"/>
              </a:spcAft>
              <a:buNone/>
            </a:pPr>
            <a:r>
              <a:rPr lang="en-US" altLang="zh-TW" dirty="0">
                <a:solidFill>
                  <a:srgbClr val="2E2E2E"/>
                </a:solidFill>
                <a:latin typeface="NexusSerif"/>
              </a:rPr>
              <a:t>20</a:t>
            </a:r>
            <a:r>
              <a:rPr lang="zh-TW" altLang="en-US" dirty="0">
                <a:solidFill>
                  <a:srgbClr val="2E2E2E"/>
                </a:solidFill>
                <a:latin typeface="NexusSerif"/>
              </a:rPr>
              <a:t>歲以下的行人平均走路速度為</a:t>
            </a:r>
            <a:r>
              <a:rPr lang="en-US" altLang="zh-TW" dirty="0">
                <a:solidFill>
                  <a:srgbClr val="2E2E2E"/>
                </a:solidFill>
                <a:latin typeface="NexusSerif"/>
              </a:rPr>
              <a:t>1.29m/s</a:t>
            </a:r>
            <a:r>
              <a:rPr lang="zh-TW" altLang="en-US" dirty="0">
                <a:solidFill>
                  <a:srgbClr val="2E2E2E"/>
                </a:solidFill>
                <a:latin typeface="NexusSerif"/>
              </a:rPr>
              <a:t>，</a:t>
            </a:r>
            <a:r>
              <a:rPr lang="en-US" altLang="zh-TW" dirty="0">
                <a:solidFill>
                  <a:srgbClr val="2E2E2E"/>
                </a:solidFill>
                <a:latin typeface="NexusSerif"/>
              </a:rPr>
              <a:t>21-30</a:t>
            </a:r>
            <a:r>
              <a:rPr lang="zh-TW" altLang="en-US" dirty="0">
                <a:solidFill>
                  <a:srgbClr val="2E2E2E"/>
                </a:solidFill>
                <a:latin typeface="NexusSerif"/>
              </a:rPr>
              <a:t>歲為</a:t>
            </a:r>
            <a:r>
              <a:rPr lang="en-US" altLang="zh-TW" dirty="0">
                <a:solidFill>
                  <a:srgbClr val="2E2E2E"/>
                </a:solidFill>
                <a:latin typeface="NexusSerif"/>
              </a:rPr>
              <a:t>1.49m/s</a:t>
            </a:r>
            <a:r>
              <a:rPr lang="zh-TW" altLang="en-US" dirty="0">
                <a:solidFill>
                  <a:srgbClr val="2E2E2E"/>
                </a:solidFill>
                <a:latin typeface="NexusSerif"/>
              </a:rPr>
              <a:t>，</a:t>
            </a:r>
            <a:r>
              <a:rPr lang="en-US" altLang="zh-TW" dirty="0">
                <a:solidFill>
                  <a:srgbClr val="2E2E2E"/>
                </a:solidFill>
                <a:latin typeface="NexusSerif"/>
              </a:rPr>
              <a:t>31-45</a:t>
            </a:r>
            <a:r>
              <a:rPr lang="zh-TW" altLang="en-US" dirty="0">
                <a:solidFill>
                  <a:srgbClr val="2E2E2E"/>
                </a:solidFill>
                <a:latin typeface="NexusSerif"/>
              </a:rPr>
              <a:t>歲為</a:t>
            </a:r>
            <a:r>
              <a:rPr lang="en-US" altLang="zh-TW" dirty="0">
                <a:solidFill>
                  <a:srgbClr val="2E2E2E"/>
                </a:solidFill>
                <a:latin typeface="NexusSerif"/>
              </a:rPr>
              <a:t>1.47m/s</a:t>
            </a:r>
            <a:r>
              <a:rPr lang="zh-TW" altLang="en-US" dirty="0">
                <a:solidFill>
                  <a:srgbClr val="2E2E2E"/>
                </a:solidFill>
                <a:latin typeface="NexusSerif"/>
              </a:rPr>
              <a:t>，</a:t>
            </a:r>
            <a:r>
              <a:rPr lang="en-US" altLang="zh-TW" dirty="0">
                <a:solidFill>
                  <a:srgbClr val="2E2E2E"/>
                </a:solidFill>
                <a:latin typeface="NexusSerif"/>
              </a:rPr>
              <a:t>46-65</a:t>
            </a:r>
            <a:r>
              <a:rPr lang="zh-TW" altLang="en-US" dirty="0">
                <a:solidFill>
                  <a:srgbClr val="2E2E2E"/>
                </a:solidFill>
                <a:latin typeface="NexusSerif"/>
              </a:rPr>
              <a:t>歲為</a:t>
            </a:r>
            <a:r>
              <a:rPr lang="en-US" altLang="zh-TW" dirty="0">
                <a:solidFill>
                  <a:srgbClr val="2E2E2E"/>
                </a:solidFill>
                <a:latin typeface="NexusSerif"/>
              </a:rPr>
              <a:t>1.29m/s</a:t>
            </a:r>
            <a:r>
              <a:rPr lang="zh-TW" altLang="en-US" dirty="0">
                <a:solidFill>
                  <a:srgbClr val="2E2E2E"/>
                </a:solidFill>
                <a:latin typeface="NexusSerif"/>
              </a:rPr>
              <a:t>，</a:t>
            </a:r>
            <a:r>
              <a:rPr lang="en-US" altLang="zh-TW" dirty="0">
                <a:solidFill>
                  <a:srgbClr val="2E2E2E"/>
                </a:solidFill>
                <a:latin typeface="NexusSerif"/>
              </a:rPr>
              <a:t>65</a:t>
            </a:r>
            <a:r>
              <a:rPr lang="zh-TW" altLang="en-US" dirty="0">
                <a:solidFill>
                  <a:srgbClr val="2E2E2E"/>
                </a:solidFill>
                <a:latin typeface="NexusSerif"/>
              </a:rPr>
              <a:t>歲以上為</a:t>
            </a:r>
            <a:r>
              <a:rPr lang="en-US" altLang="zh-TW" dirty="0">
                <a:solidFill>
                  <a:srgbClr val="2E2E2E"/>
                </a:solidFill>
                <a:latin typeface="NexusSerif"/>
              </a:rPr>
              <a:t>1.17m/s</a:t>
            </a:r>
            <a:r>
              <a:rPr lang="zh-TW" altLang="en-US" dirty="0">
                <a:solidFill>
                  <a:srgbClr val="2E2E2E"/>
                </a:solidFill>
                <a:latin typeface="NexusSerif"/>
              </a:rPr>
              <a:t>，</a:t>
            </a:r>
            <a:r>
              <a:rPr lang="en-US" altLang="zh-TW" dirty="0">
                <a:solidFill>
                  <a:srgbClr val="2E2E2E"/>
                </a:solidFill>
                <a:latin typeface="NexusSerif"/>
              </a:rPr>
              <a:t>65</a:t>
            </a:r>
            <a:r>
              <a:rPr lang="zh-TW" altLang="en-US" dirty="0">
                <a:solidFill>
                  <a:srgbClr val="2E2E2E"/>
                </a:solidFill>
                <a:latin typeface="NexusSerif"/>
              </a:rPr>
              <a:t>歲以上老年人是行走速度最慢的行人，而</a:t>
            </a:r>
            <a:r>
              <a:rPr lang="en-US" altLang="zh-TW" dirty="0">
                <a:solidFill>
                  <a:srgbClr val="2E2E2E"/>
                </a:solidFill>
                <a:latin typeface="NexusSerif"/>
              </a:rPr>
              <a:t>21-45</a:t>
            </a:r>
            <a:r>
              <a:rPr lang="zh-TW" altLang="en-US" dirty="0">
                <a:solidFill>
                  <a:srgbClr val="2E2E2E"/>
                </a:solidFill>
                <a:latin typeface="NexusSerif"/>
              </a:rPr>
              <a:t>歲則是行走最快的行人。</a:t>
            </a:r>
            <a:endParaRPr lang="en-US" altLang="zh-TW" dirty="0">
              <a:solidFill>
                <a:srgbClr val="2E2E2E"/>
              </a:solidFill>
              <a:latin typeface="NexusSerif"/>
            </a:endParaRPr>
          </a:p>
          <a:p>
            <a:pPr marL="0" indent="0">
              <a:lnSpc>
                <a:spcPct val="150000"/>
              </a:lnSpc>
              <a:spcBef>
                <a:spcPts val="300"/>
              </a:spcBef>
              <a:spcAft>
                <a:spcPts val="300"/>
              </a:spcAft>
              <a:buNone/>
            </a:pPr>
            <a:r>
              <a:rPr lang="zh-TW" altLang="en-US" dirty="0">
                <a:solidFill>
                  <a:srgbClr val="2E2E2E"/>
                </a:solidFill>
                <a:latin typeface="NexusSerif"/>
              </a:rPr>
              <a:t>個人行走速度為</a:t>
            </a:r>
            <a:r>
              <a:rPr lang="en-US" altLang="zh-TW" dirty="0">
                <a:solidFill>
                  <a:srgbClr val="2E2E2E"/>
                </a:solidFill>
                <a:latin typeface="NexusSerif"/>
              </a:rPr>
              <a:t>1.35m/s</a:t>
            </a:r>
            <a:r>
              <a:rPr lang="zh-TW" altLang="en-US" dirty="0">
                <a:solidFill>
                  <a:srgbClr val="2E2E2E"/>
                </a:solidFill>
                <a:latin typeface="NexusSerif"/>
              </a:rPr>
              <a:t>，兩人行走速度</a:t>
            </a:r>
            <a:r>
              <a:rPr lang="en-US" altLang="zh-TW" dirty="0">
                <a:solidFill>
                  <a:srgbClr val="2E2E2E"/>
                </a:solidFill>
                <a:latin typeface="NexusSerif"/>
              </a:rPr>
              <a:t>1.35m/s</a:t>
            </a:r>
            <a:r>
              <a:rPr lang="zh-TW" altLang="en-US" dirty="0">
                <a:solidFill>
                  <a:srgbClr val="2E2E2E"/>
                </a:solidFill>
                <a:latin typeface="NexusSerif"/>
              </a:rPr>
              <a:t>，三人或三人以上</a:t>
            </a:r>
            <a:r>
              <a:rPr lang="en-US" altLang="zh-TW" dirty="0">
                <a:solidFill>
                  <a:srgbClr val="2E2E2E"/>
                </a:solidFill>
                <a:latin typeface="NexusSerif"/>
              </a:rPr>
              <a:t>1.30m/s</a:t>
            </a:r>
            <a:r>
              <a:rPr lang="zh-TW" altLang="en-US" dirty="0">
                <a:solidFill>
                  <a:srgbClr val="2E2E2E"/>
                </a:solidFill>
                <a:latin typeface="NexusSerif"/>
              </a:rPr>
              <a:t>，三人或三人以上的行人行走往往比單獨行走或結伴行走時慢。</a:t>
            </a:r>
            <a:endParaRPr lang="zh-TW" altLang="en-US" dirty="0"/>
          </a:p>
        </p:txBody>
      </p:sp>
      <p:sp>
        <p:nvSpPr>
          <p:cNvPr id="4" name="投影片編號版面配置區 3">
            <a:extLst>
              <a:ext uri="{FF2B5EF4-FFF2-40B4-BE49-F238E27FC236}">
                <a16:creationId xmlns:a16="http://schemas.microsoft.com/office/drawing/2014/main" id="{ECFE8821-7D8A-45DC-9233-7EC294581092}"/>
              </a:ext>
            </a:extLst>
          </p:cNvPr>
          <p:cNvSpPr>
            <a:spLocks noGrp="1"/>
          </p:cNvSpPr>
          <p:nvPr>
            <p:ph type="sldNum" sz="quarter" idx="12"/>
          </p:nvPr>
        </p:nvSpPr>
        <p:spPr/>
        <p:txBody>
          <a:bodyPr/>
          <a:lstStyle/>
          <a:p>
            <a:fld id="{ADB9A16C-9DC4-47BC-86C3-85660D3CFFBD}" type="slidenum">
              <a:rPr lang="zh-TW" altLang="en-US" smtClean="0"/>
              <a:t>5</a:t>
            </a:fld>
            <a:endParaRPr lang="zh-TW" altLang="en-US"/>
          </a:p>
        </p:txBody>
      </p:sp>
    </p:spTree>
    <p:extLst>
      <p:ext uri="{BB962C8B-B14F-4D97-AF65-F5344CB8AC3E}">
        <p14:creationId xmlns:p14="http://schemas.microsoft.com/office/powerpoint/2010/main" val="1748034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A9798D2-FF1D-4721-95CF-9F1C4BFF966F}"/>
              </a:ext>
            </a:extLst>
          </p:cNvPr>
          <p:cNvSpPr>
            <a:spLocks noGrp="1"/>
          </p:cNvSpPr>
          <p:nvPr>
            <p:ph type="title"/>
          </p:nvPr>
        </p:nvSpPr>
        <p:spPr>
          <a:xfrm>
            <a:off x="665480" y="263527"/>
            <a:ext cx="10922000" cy="1450757"/>
          </a:xfrm>
        </p:spPr>
        <p:txBody>
          <a:bodyPr>
            <a:noAutofit/>
          </a:bodyPr>
          <a:lstStyle/>
          <a:p>
            <a:pPr algn="ctr">
              <a:lnSpc>
                <a:spcPct val="125000"/>
              </a:lnSpc>
              <a:spcBef>
                <a:spcPts val="300"/>
              </a:spcBef>
              <a:spcAft>
                <a:spcPts val="300"/>
              </a:spcAft>
            </a:pPr>
            <a:r>
              <a:rPr lang="en-US" altLang="zh-TW" sz="3600" dirty="0">
                <a:latin typeface="Calibri" panose="020F0502020204030204" pitchFamily="34" charset="0"/>
                <a:cs typeface="Calibri" panose="020F0502020204030204" pitchFamily="34" charset="0"/>
              </a:rPr>
              <a:t>Differences in traffic judgements between young and old adult pedestrians</a:t>
            </a:r>
          </a:p>
        </p:txBody>
      </p:sp>
      <p:sp>
        <p:nvSpPr>
          <p:cNvPr id="3" name="內容版面配置區 2">
            <a:extLst>
              <a:ext uri="{FF2B5EF4-FFF2-40B4-BE49-F238E27FC236}">
                <a16:creationId xmlns:a16="http://schemas.microsoft.com/office/drawing/2014/main" id="{84978639-3CAD-4EB6-B543-ADB42B323441}"/>
              </a:ext>
            </a:extLst>
          </p:cNvPr>
          <p:cNvSpPr>
            <a:spLocks noGrp="1"/>
          </p:cNvSpPr>
          <p:nvPr>
            <p:ph idx="1"/>
          </p:nvPr>
        </p:nvSpPr>
        <p:spPr>
          <a:xfrm>
            <a:off x="1097280" y="1939252"/>
            <a:ext cx="10058400" cy="4023360"/>
          </a:xfrm>
        </p:spPr>
        <p:txBody>
          <a:bodyPr>
            <a:normAutofit/>
          </a:bodyPr>
          <a:lstStyle/>
          <a:p>
            <a:pPr>
              <a:lnSpc>
                <a:spcPct val="150000"/>
              </a:lnSpc>
              <a:spcBef>
                <a:spcPts val="300"/>
              </a:spcBef>
              <a:spcAft>
                <a:spcPts val="300"/>
              </a:spcAft>
              <a:buFont typeface="Wingdings" panose="05000000000000000000" pitchFamily="2" charset="2"/>
              <a:buChar char="Ø"/>
            </a:pPr>
            <a:r>
              <a:rPr lang="zh-TW" altLang="en-US" b="1" dirty="0"/>
              <a:t>作者：</a:t>
            </a:r>
            <a:r>
              <a:rPr lang="en-US" altLang="zh-TW" dirty="0" err="1"/>
              <a:t>JennieOxley</a:t>
            </a:r>
            <a:r>
              <a:rPr lang="en-US" altLang="zh-TW" dirty="0"/>
              <a:t>, Brian </a:t>
            </a:r>
            <a:r>
              <a:rPr lang="en-US" altLang="zh-TW" dirty="0" err="1"/>
              <a:t>Fildes</a:t>
            </a:r>
            <a:r>
              <a:rPr lang="en-US" altLang="zh-TW" dirty="0"/>
              <a:t>, Elfriede </a:t>
            </a:r>
            <a:r>
              <a:rPr lang="en-US" altLang="zh-TW" dirty="0" err="1"/>
              <a:t>Ihsen</a:t>
            </a:r>
            <a:r>
              <a:rPr lang="en-US" altLang="zh-TW" dirty="0"/>
              <a:t>, Judith Charlton, </a:t>
            </a:r>
            <a:r>
              <a:rPr lang="en-US" altLang="zh-TW" dirty="0" err="1"/>
              <a:t>RossDay</a:t>
            </a:r>
            <a:endParaRPr lang="en-US" altLang="zh-TW" dirty="0"/>
          </a:p>
          <a:p>
            <a:pPr>
              <a:lnSpc>
                <a:spcPct val="150000"/>
              </a:lnSpc>
              <a:spcBef>
                <a:spcPts val="300"/>
              </a:spcBef>
              <a:spcAft>
                <a:spcPts val="300"/>
              </a:spcAft>
              <a:buFont typeface="Wingdings" panose="05000000000000000000" pitchFamily="2" charset="2"/>
              <a:buChar char="Ø"/>
            </a:pPr>
            <a:r>
              <a:rPr lang="zh-TW" altLang="en-US" b="1" dirty="0"/>
              <a:t>期刊：</a:t>
            </a:r>
            <a:r>
              <a:rPr lang="en-US" altLang="zh-TW" dirty="0"/>
              <a:t>Accident Analysis &amp; Prevention</a:t>
            </a:r>
            <a:r>
              <a:rPr lang="zh-TW" altLang="en-US" dirty="0"/>
              <a:t> </a:t>
            </a:r>
            <a:r>
              <a:rPr lang="en-US" altLang="zh-TW" dirty="0"/>
              <a:t>29</a:t>
            </a:r>
            <a:r>
              <a:rPr lang="zh-TW" altLang="en-US" dirty="0"/>
              <a:t> </a:t>
            </a:r>
            <a:r>
              <a:rPr lang="en-US" altLang="zh-TW" dirty="0"/>
              <a:t>(1997)</a:t>
            </a:r>
            <a:r>
              <a:rPr lang="zh-TW" altLang="en-US" dirty="0"/>
              <a:t> </a:t>
            </a:r>
            <a:r>
              <a:rPr lang="en-US" altLang="zh-TW" dirty="0"/>
              <a:t>839-847</a:t>
            </a:r>
          </a:p>
          <a:p>
            <a:pPr>
              <a:lnSpc>
                <a:spcPct val="150000"/>
              </a:lnSpc>
              <a:spcBef>
                <a:spcPts val="300"/>
              </a:spcBef>
              <a:spcAft>
                <a:spcPts val="300"/>
              </a:spcAft>
              <a:buFont typeface="Wingdings" panose="05000000000000000000" pitchFamily="2" charset="2"/>
              <a:buChar char="Ø"/>
            </a:pPr>
            <a:r>
              <a:rPr lang="zh-TW" altLang="en-US" b="1" dirty="0"/>
              <a:t>方法：</a:t>
            </a:r>
            <a:r>
              <a:rPr lang="zh-TW" altLang="en-US" b="0" i="0" dirty="0">
                <a:solidFill>
                  <a:srgbClr val="2E2E2E"/>
                </a:solidFill>
                <a:effectLst/>
                <a:latin typeface="NexusSerif"/>
              </a:rPr>
              <a:t>利用觀察法調查墨爾本購物中心前行人穿越道</a:t>
            </a:r>
            <a:r>
              <a:rPr lang="zh-TW" altLang="en-US" dirty="0">
                <a:solidFill>
                  <a:srgbClr val="2E2E2E"/>
                </a:solidFill>
                <a:latin typeface="NexusSerif"/>
              </a:rPr>
              <a:t>共</a:t>
            </a:r>
            <a:r>
              <a:rPr lang="en-US" altLang="zh-TW" dirty="0">
                <a:solidFill>
                  <a:srgbClr val="2E2E2E"/>
                </a:solidFill>
                <a:latin typeface="NexusSerif"/>
              </a:rPr>
              <a:t>452</a:t>
            </a:r>
            <a:r>
              <a:rPr lang="zh-TW" altLang="en-US" dirty="0">
                <a:solidFill>
                  <a:srgbClr val="2E2E2E"/>
                </a:solidFill>
                <a:latin typeface="NexusSerif"/>
              </a:rPr>
              <a:t>人穿越道路的時間</a:t>
            </a:r>
            <a:endParaRPr lang="en-US" altLang="zh-TW" dirty="0">
              <a:solidFill>
                <a:srgbClr val="2E2E2E"/>
              </a:solidFill>
              <a:latin typeface="NexusSerif"/>
            </a:endParaRPr>
          </a:p>
          <a:p>
            <a:pPr>
              <a:lnSpc>
                <a:spcPct val="150000"/>
              </a:lnSpc>
              <a:spcBef>
                <a:spcPts val="300"/>
              </a:spcBef>
              <a:spcAft>
                <a:spcPts val="300"/>
              </a:spcAft>
              <a:buFont typeface="Wingdings" panose="05000000000000000000" pitchFamily="2" charset="2"/>
              <a:buChar char="Ø"/>
            </a:pPr>
            <a:r>
              <a:rPr lang="zh-TW" altLang="en-US" b="1" dirty="0">
                <a:solidFill>
                  <a:srgbClr val="2E2E2E"/>
                </a:solidFill>
                <a:latin typeface="NexusSerif"/>
              </a:rPr>
              <a:t>結果：</a:t>
            </a:r>
            <a:endParaRPr lang="en-US" altLang="zh-TW" b="1" dirty="0">
              <a:solidFill>
                <a:srgbClr val="2E2E2E"/>
              </a:solidFill>
              <a:latin typeface="NexusSerif"/>
            </a:endParaRPr>
          </a:p>
          <a:p>
            <a:pPr marL="0" indent="0">
              <a:lnSpc>
                <a:spcPct val="150000"/>
              </a:lnSpc>
              <a:spcBef>
                <a:spcPts val="300"/>
              </a:spcBef>
              <a:spcAft>
                <a:spcPts val="300"/>
              </a:spcAft>
              <a:buNone/>
            </a:pPr>
            <a:r>
              <a:rPr lang="en-US" altLang="zh-TW" dirty="0"/>
              <a:t>65</a:t>
            </a:r>
            <a:r>
              <a:rPr lang="zh-TW" altLang="en-US" dirty="0"/>
              <a:t>歲以上的老年人比起年輕人</a:t>
            </a:r>
            <a:r>
              <a:rPr lang="en-US" altLang="zh-TW" dirty="0"/>
              <a:t>(30-45</a:t>
            </a:r>
            <a:r>
              <a:rPr lang="zh-TW" altLang="en-US" dirty="0"/>
              <a:t>歲</a:t>
            </a:r>
            <a:r>
              <a:rPr lang="en-US" altLang="zh-TW" dirty="0"/>
              <a:t>)</a:t>
            </a:r>
            <a:r>
              <a:rPr lang="zh-TW" altLang="en-US" dirty="0"/>
              <a:t>需要花費較長的時間穿越馬路，且老年人常會深陷於道路中央。</a:t>
            </a:r>
            <a:endParaRPr lang="en-US" altLang="zh-TW" dirty="0"/>
          </a:p>
          <a:p>
            <a:pPr marL="0" indent="0">
              <a:lnSpc>
                <a:spcPct val="150000"/>
              </a:lnSpc>
              <a:spcBef>
                <a:spcPts val="300"/>
              </a:spcBef>
              <a:spcAft>
                <a:spcPts val="300"/>
              </a:spcAft>
              <a:buNone/>
            </a:pPr>
            <a:endParaRPr lang="zh-TW" altLang="en-US" dirty="0"/>
          </a:p>
        </p:txBody>
      </p:sp>
      <p:sp>
        <p:nvSpPr>
          <p:cNvPr id="4" name="投影片編號版面配置區 3">
            <a:extLst>
              <a:ext uri="{FF2B5EF4-FFF2-40B4-BE49-F238E27FC236}">
                <a16:creationId xmlns:a16="http://schemas.microsoft.com/office/drawing/2014/main" id="{ECFE8821-7D8A-45DC-9233-7EC294581092}"/>
              </a:ext>
            </a:extLst>
          </p:cNvPr>
          <p:cNvSpPr>
            <a:spLocks noGrp="1"/>
          </p:cNvSpPr>
          <p:nvPr>
            <p:ph type="sldNum" sz="quarter" idx="12"/>
          </p:nvPr>
        </p:nvSpPr>
        <p:spPr/>
        <p:txBody>
          <a:bodyPr/>
          <a:lstStyle/>
          <a:p>
            <a:fld id="{ADB9A16C-9DC4-47BC-86C3-85660D3CFFBD}" type="slidenum">
              <a:rPr lang="zh-TW" altLang="en-US" smtClean="0"/>
              <a:t>6</a:t>
            </a:fld>
            <a:endParaRPr lang="zh-TW" altLang="en-US"/>
          </a:p>
        </p:txBody>
      </p:sp>
    </p:spTree>
    <p:extLst>
      <p:ext uri="{BB962C8B-B14F-4D97-AF65-F5344CB8AC3E}">
        <p14:creationId xmlns:p14="http://schemas.microsoft.com/office/powerpoint/2010/main" val="3173138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A9798D2-FF1D-4721-95CF-9F1C4BFF966F}"/>
              </a:ext>
            </a:extLst>
          </p:cNvPr>
          <p:cNvSpPr>
            <a:spLocks noGrp="1"/>
          </p:cNvSpPr>
          <p:nvPr>
            <p:ph type="title"/>
          </p:nvPr>
        </p:nvSpPr>
        <p:spPr>
          <a:xfrm>
            <a:off x="665480" y="263527"/>
            <a:ext cx="10922000" cy="1450757"/>
          </a:xfrm>
        </p:spPr>
        <p:txBody>
          <a:bodyPr>
            <a:noAutofit/>
          </a:bodyPr>
          <a:lstStyle/>
          <a:p>
            <a:pPr algn="ctr">
              <a:lnSpc>
                <a:spcPct val="125000"/>
              </a:lnSpc>
              <a:spcBef>
                <a:spcPts val="300"/>
              </a:spcBef>
              <a:spcAft>
                <a:spcPts val="300"/>
              </a:spcAft>
            </a:pPr>
            <a:r>
              <a:rPr lang="en-US" altLang="zh-TW" sz="3600" dirty="0">
                <a:latin typeface="Calibri" panose="020F0502020204030204" pitchFamily="34" charset="0"/>
                <a:cs typeface="Calibri" panose="020F0502020204030204" pitchFamily="34" charset="0"/>
              </a:rPr>
              <a:t>Young and older adult pedestrians’ behavior when crossing a street in front of</a:t>
            </a:r>
            <a:r>
              <a:rPr lang="zh-TW" altLang="en-US" sz="3600" dirty="0">
                <a:latin typeface="Calibri" panose="020F0502020204030204" pitchFamily="34" charset="0"/>
                <a:cs typeface="Calibri" panose="020F0502020204030204" pitchFamily="34" charset="0"/>
              </a:rPr>
              <a:t> </a:t>
            </a:r>
            <a:r>
              <a:rPr lang="en-US" altLang="zh-TW" sz="3600" dirty="0">
                <a:latin typeface="Calibri" panose="020F0502020204030204" pitchFamily="34" charset="0"/>
                <a:cs typeface="Calibri" panose="020F0502020204030204" pitchFamily="34" charset="0"/>
              </a:rPr>
              <a:t>conventional and self-driving cars</a:t>
            </a:r>
            <a:endParaRPr lang="zh-TW" altLang="en-US" sz="3600" dirty="0">
              <a:latin typeface="Calibri" panose="020F0502020204030204" pitchFamily="34" charset="0"/>
              <a:cs typeface="Calibri" panose="020F0502020204030204" pitchFamily="34" charset="0"/>
            </a:endParaRPr>
          </a:p>
        </p:txBody>
      </p:sp>
      <p:sp>
        <p:nvSpPr>
          <p:cNvPr id="3" name="內容版面配置區 2">
            <a:extLst>
              <a:ext uri="{FF2B5EF4-FFF2-40B4-BE49-F238E27FC236}">
                <a16:creationId xmlns:a16="http://schemas.microsoft.com/office/drawing/2014/main" id="{84978639-3CAD-4EB6-B543-ADB42B323441}"/>
              </a:ext>
            </a:extLst>
          </p:cNvPr>
          <p:cNvSpPr>
            <a:spLocks noGrp="1"/>
          </p:cNvSpPr>
          <p:nvPr>
            <p:ph idx="1"/>
          </p:nvPr>
        </p:nvSpPr>
        <p:spPr>
          <a:xfrm>
            <a:off x="1097280" y="1939252"/>
            <a:ext cx="10058400" cy="4023360"/>
          </a:xfrm>
        </p:spPr>
        <p:txBody>
          <a:bodyPr>
            <a:normAutofit/>
          </a:bodyPr>
          <a:lstStyle/>
          <a:p>
            <a:pPr>
              <a:lnSpc>
                <a:spcPct val="150000"/>
              </a:lnSpc>
              <a:spcBef>
                <a:spcPts val="300"/>
              </a:spcBef>
              <a:spcAft>
                <a:spcPts val="300"/>
              </a:spcAft>
              <a:buFont typeface="Wingdings" panose="05000000000000000000" pitchFamily="2" charset="2"/>
              <a:buChar char="Ø"/>
            </a:pPr>
            <a:r>
              <a:rPr lang="zh-TW" altLang="en-US" b="1" dirty="0"/>
              <a:t>作者：</a:t>
            </a:r>
            <a:r>
              <a:rPr lang="en-US" altLang="zh-TW" dirty="0" err="1"/>
              <a:t>Aur´elie</a:t>
            </a:r>
            <a:r>
              <a:rPr lang="en-US" altLang="zh-TW" dirty="0"/>
              <a:t> </a:t>
            </a:r>
            <a:r>
              <a:rPr lang="en-US" altLang="zh-TW" dirty="0" err="1"/>
              <a:t>Dommes</a:t>
            </a:r>
            <a:r>
              <a:rPr lang="en-US" altLang="zh-TW" dirty="0"/>
              <a:t>, </a:t>
            </a:r>
            <a:r>
              <a:rPr lang="en-US" altLang="zh-TW" dirty="0" err="1"/>
              <a:t>Ga¨etan</a:t>
            </a:r>
            <a:r>
              <a:rPr lang="en-US" altLang="zh-TW" dirty="0"/>
              <a:t> </a:t>
            </a:r>
            <a:r>
              <a:rPr lang="en-US" altLang="zh-TW" dirty="0" err="1"/>
              <a:t>Merlhiot</a:t>
            </a:r>
            <a:r>
              <a:rPr lang="en-US" altLang="zh-TW" dirty="0"/>
              <a:t>, </a:t>
            </a:r>
            <a:r>
              <a:rPr lang="en-US" altLang="zh-TW" dirty="0" err="1"/>
              <a:t>R´egis</a:t>
            </a:r>
            <a:r>
              <a:rPr lang="en-US" altLang="zh-TW" dirty="0"/>
              <a:t> </a:t>
            </a:r>
            <a:r>
              <a:rPr lang="en-US" altLang="zh-TW" dirty="0" err="1"/>
              <a:t>Lobjois</a:t>
            </a:r>
            <a:r>
              <a:rPr lang="en-US" altLang="zh-TW" dirty="0"/>
              <a:t>, Nguyen-Thong Dang, Fabrice Vienne, Joris </a:t>
            </a:r>
            <a:r>
              <a:rPr lang="en-US" altLang="zh-TW" dirty="0" err="1"/>
              <a:t>Boulo</a:t>
            </a:r>
            <a:r>
              <a:rPr lang="en-US" altLang="zh-TW" dirty="0"/>
              <a:t>, Anne-</a:t>
            </a:r>
            <a:r>
              <a:rPr lang="en-US" altLang="zh-TW" dirty="0" err="1"/>
              <a:t>H´el`ene</a:t>
            </a:r>
            <a:r>
              <a:rPr lang="en-US" altLang="zh-TW" dirty="0"/>
              <a:t> Oliver, Armel </a:t>
            </a:r>
            <a:r>
              <a:rPr lang="en-US" altLang="zh-TW" dirty="0" err="1"/>
              <a:t>Cr´etual</a:t>
            </a:r>
            <a:r>
              <a:rPr lang="en-US" altLang="zh-TW" dirty="0"/>
              <a:t>, Viola Cavallo</a:t>
            </a:r>
          </a:p>
          <a:p>
            <a:pPr>
              <a:lnSpc>
                <a:spcPct val="150000"/>
              </a:lnSpc>
              <a:spcBef>
                <a:spcPts val="300"/>
              </a:spcBef>
              <a:spcAft>
                <a:spcPts val="300"/>
              </a:spcAft>
              <a:buFont typeface="Wingdings" panose="05000000000000000000" pitchFamily="2" charset="2"/>
              <a:buChar char="Ø"/>
            </a:pPr>
            <a:r>
              <a:rPr lang="zh-TW" altLang="en-US" b="1" dirty="0"/>
              <a:t>期刊：</a:t>
            </a:r>
            <a:r>
              <a:rPr lang="en-US" altLang="zh-TW" dirty="0"/>
              <a:t>Accident Analysis and Prevention 159 (2021) 106256</a:t>
            </a:r>
          </a:p>
          <a:p>
            <a:pPr>
              <a:lnSpc>
                <a:spcPct val="150000"/>
              </a:lnSpc>
              <a:spcBef>
                <a:spcPts val="300"/>
              </a:spcBef>
              <a:spcAft>
                <a:spcPts val="300"/>
              </a:spcAft>
              <a:buFont typeface="Wingdings" panose="05000000000000000000" pitchFamily="2" charset="2"/>
              <a:buChar char="Ø"/>
            </a:pPr>
            <a:r>
              <a:rPr lang="zh-TW" altLang="en-US" b="1" dirty="0"/>
              <a:t>受測者：</a:t>
            </a:r>
            <a:r>
              <a:rPr lang="en-US" altLang="zh-TW" dirty="0"/>
              <a:t>30</a:t>
            </a:r>
            <a:r>
              <a:rPr lang="zh-TW" altLang="en-US" dirty="0"/>
              <a:t>名</a:t>
            </a:r>
            <a:r>
              <a:rPr lang="en-US" altLang="zh-TW" dirty="0"/>
              <a:t>21-39</a:t>
            </a:r>
            <a:r>
              <a:rPr lang="zh-TW" altLang="en-US" dirty="0"/>
              <a:t>歲</a:t>
            </a:r>
            <a:r>
              <a:rPr lang="en-US" altLang="zh-TW" dirty="0"/>
              <a:t>(</a:t>
            </a:r>
            <a:r>
              <a:rPr lang="zh-TW" altLang="en-US" dirty="0"/>
              <a:t>平均年齡</a:t>
            </a:r>
            <a:r>
              <a:rPr lang="en-US" altLang="zh-TW" dirty="0"/>
              <a:t>29.4)</a:t>
            </a:r>
            <a:r>
              <a:rPr lang="zh-TW" altLang="en-US" dirty="0"/>
              <a:t>的年輕人、</a:t>
            </a:r>
            <a:r>
              <a:rPr lang="en-US" altLang="zh-TW" dirty="0"/>
              <a:t>30</a:t>
            </a:r>
            <a:r>
              <a:rPr lang="zh-TW" altLang="en-US" dirty="0"/>
              <a:t>名</a:t>
            </a:r>
            <a:r>
              <a:rPr lang="en-US" altLang="zh-TW" dirty="0"/>
              <a:t>68-81</a:t>
            </a:r>
            <a:r>
              <a:rPr lang="zh-TW" altLang="en-US" dirty="0"/>
              <a:t>歲</a:t>
            </a:r>
            <a:r>
              <a:rPr lang="en-US" altLang="zh-TW" dirty="0"/>
              <a:t>(</a:t>
            </a:r>
            <a:r>
              <a:rPr lang="zh-TW" altLang="en-US" dirty="0"/>
              <a:t>平均年齡</a:t>
            </a:r>
            <a:r>
              <a:rPr lang="en-US" altLang="zh-TW" dirty="0"/>
              <a:t>75.4)</a:t>
            </a:r>
            <a:r>
              <a:rPr lang="zh-TW" altLang="en-US" dirty="0"/>
              <a:t>老年人</a:t>
            </a:r>
            <a:endParaRPr lang="en-US" altLang="zh-TW" dirty="0"/>
          </a:p>
          <a:p>
            <a:pPr>
              <a:lnSpc>
                <a:spcPct val="150000"/>
              </a:lnSpc>
              <a:spcBef>
                <a:spcPts val="300"/>
              </a:spcBef>
              <a:spcAft>
                <a:spcPts val="300"/>
              </a:spcAft>
              <a:buFont typeface="Wingdings" panose="05000000000000000000" pitchFamily="2" charset="2"/>
              <a:buChar char="Ø"/>
            </a:pPr>
            <a:r>
              <a:rPr lang="zh-TW" altLang="en-US" b="1" dirty="0"/>
              <a:t>方法：</a:t>
            </a:r>
            <a:r>
              <a:rPr lang="zh-TW" altLang="en-US" b="0" i="0" dirty="0">
                <a:solidFill>
                  <a:srgbClr val="2E2E2E"/>
                </a:solidFill>
                <a:effectLst/>
                <a:latin typeface="NexusSerif"/>
              </a:rPr>
              <a:t>此研究使用虛擬現實探討不同年齡族群在面對傳統汽車及自動駕駛汽車的過馬路行為，</a:t>
            </a:r>
            <a:r>
              <a:rPr lang="en-US" altLang="zh-TW" sz="2400" b="1" i="0" dirty="0">
                <a:solidFill>
                  <a:srgbClr val="2E2E2E"/>
                </a:solidFill>
                <a:effectLst/>
                <a:latin typeface="NexusSerif"/>
              </a:rPr>
              <a:t>2</a:t>
            </a:r>
            <a:r>
              <a:rPr lang="en-US" altLang="zh-TW" i="0" dirty="0">
                <a:solidFill>
                  <a:srgbClr val="2E2E2E"/>
                </a:solidFill>
                <a:effectLst/>
                <a:latin typeface="NexusSerif"/>
              </a:rPr>
              <a:t>(</a:t>
            </a:r>
            <a:r>
              <a:rPr lang="zh-TW" altLang="en-US" i="0" dirty="0">
                <a:solidFill>
                  <a:srgbClr val="2E2E2E"/>
                </a:solidFill>
                <a:effectLst/>
                <a:latin typeface="NexusSerif"/>
              </a:rPr>
              <a:t>年齡</a:t>
            </a:r>
            <a:r>
              <a:rPr lang="en-US" altLang="zh-TW" i="0" dirty="0">
                <a:solidFill>
                  <a:srgbClr val="2E2E2E"/>
                </a:solidFill>
                <a:effectLst/>
                <a:latin typeface="NexusSerif"/>
              </a:rPr>
              <a:t>)</a:t>
            </a:r>
            <a:r>
              <a:rPr lang="en-US" altLang="zh-TW" b="0" i="0" dirty="0">
                <a:solidFill>
                  <a:srgbClr val="2E2E2E"/>
                </a:solidFill>
                <a:effectLst/>
                <a:latin typeface="NexusSerif"/>
              </a:rPr>
              <a:t>X</a:t>
            </a:r>
            <a:r>
              <a:rPr lang="en-US" altLang="zh-TW" sz="2400" b="1" i="0" dirty="0">
                <a:solidFill>
                  <a:srgbClr val="2E2E2E"/>
                </a:solidFill>
                <a:effectLst/>
                <a:latin typeface="NexusSerif"/>
              </a:rPr>
              <a:t>4</a:t>
            </a:r>
            <a:r>
              <a:rPr lang="en-US" altLang="zh-TW" b="0" i="0" dirty="0">
                <a:solidFill>
                  <a:srgbClr val="2E2E2E"/>
                </a:solidFill>
                <a:effectLst/>
                <a:latin typeface="NexusSerif"/>
              </a:rPr>
              <a:t>(</a:t>
            </a:r>
            <a:r>
              <a:rPr lang="zh-TW" altLang="en-US" b="0" i="0" dirty="0">
                <a:solidFill>
                  <a:srgbClr val="2E2E2E"/>
                </a:solidFill>
                <a:effectLst/>
                <a:latin typeface="NexusSerif"/>
              </a:rPr>
              <a:t>交通狀況</a:t>
            </a:r>
            <a:r>
              <a:rPr lang="en-US" altLang="zh-TW" b="0" i="0" dirty="0">
                <a:solidFill>
                  <a:srgbClr val="2E2E2E"/>
                </a:solidFill>
                <a:effectLst/>
                <a:latin typeface="NexusSerif"/>
              </a:rPr>
              <a:t>)X</a:t>
            </a:r>
            <a:r>
              <a:rPr lang="en-US" altLang="zh-TW" sz="2400" b="1" i="0" dirty="0">
                <a:solidFill>
                  <a:srgbClr val="2E2E2E"/>
                </a:solidFill>
                <a:effectLst/>
                <a:latin typeface="NexusSerif"/>
              </a:rPr>
              <a:t>2</a:t>
            </a:r>
            <a:r>
              <a:rPr lang="en-US" altLang="zh-TW" b="0" i="0" dirty="0">
                <a:solidFill>
                  <a:srgbClr val="2E2E2E"/>
                </a:solidFill>
                <a:effectLst/>
                <a:latin typeface="NexusSerif"/>
              </a:rPr>
              <a:t>(</a:t>
            </a:r>
            <a:r>
              <a:rPr lang="zh-TW" altLang="en-US" b="0" i="0" dirty="0">
                <a:solidFill>
                  <a:srgbClr val="2E2E2E"/>
                </a:solidFill>
                <a:effectLst/>
                <a:latin typeface="NexusSerif"/>
              </a:rPr>
              <a:t>速度：</a:t>
            </a:r>
            <a:r>
              <a:rPr lang="en-US" altLang="zh-TW" b="0" i="0" dirty="0">
                <a:solidFill>
                  <a:srgbClr val="2E2E2E"/>
                </a:solidFill>
                <a:effectLst/>
                <a:latin typeface="NexusSerif"/>
              </a:rPr>
              <a:t>30km/h</a:t>
            </a:r>
            <a:r>
              <a:rPr lang="zh-TW" altLang="en-US" b="0" i="0" dirty="0">
                <a:solidFill>
                  <a:srgbClr val="2E2E2E"/>
                </a:solidFill>
                <a:effectLst/>
                <a:latin typeface="NexusSerif"/>
              </a:rPr>
              <a:t>、</a:t>
            </a:r>
            <a:r>
              <a:rPr lang="en-US" altLang="zh-TW" b="0" i="0" dirty="0">
                <a:solidFill>
                  <a:srgbClr val="2E2E2E"/>
                </a:solidFill>
                <a:effectLst/>
                <a:latin typeface="NexusSerif"/>
              </a:rPr>
              <a:t>50km/h)X</a:t>
            </a:r>
            <a:r>
              <a:rPr lang="en-US" altLang="zh-TW" sz="2400" b="1" i="0" dirty="0">
                <a:solidFill>
                  <a:srgbClr val="2E2E2E"/>
                </a:solidFill>
                <a:effectLst/>
                <a:latin typeface="NexusSerif"/>
              </a:rPr>
              <a:t>3</a:t>
            </a:r>
            <a:r>
              <a:rPr lang="en-US" altLang="zh-TW" b="0" i="0" dirty="0">
                <a:solidFill>
                  <a:srgbClr val="2E2E2E"/>
                </a:solidFill>
                <a:effectLst/>
                <a:latin typeface="NexusSerif"/>
              </a:rPr>
              <a:t>(</a:t>
            </a:r>
            <a:r>
              <a:rPr lang="zh-TW" altLang="en-US" b="0" i="0" dirty="0">
                <a:solidFill>
                  <a:srgbClr val="2E2E2E"/>
                </a:solidFill>
                <a:effectLst/>
                <a:latin typeface="NexusSerif"/>
              </a:rPr>
              <a:t>重複次數</a:t>
            </a:r>
            <a:r>
              <a:rPr lang="en-US" altLang="zh-TW" b="0" i="0" dirty="0">
                <a:solidFill>
                  <a:srgbClr val="2E2E2E"/>
                </a:solidFill>
                <a:effectLst/>
                <a:latin typeface="NexusSerif"/>
              </a:rPr>
              <a:t>)</a:t>
            </a:r>
          </a:p>
          <a:p>
            <a:pPr marL="0" indent="0">
              <a:lnSpc>
                <a:spcPct val="125000"/>
              </a:lnSpc>
              <a:spcBef>
                <a:spcPts val="300"/>
              </a:spcBef>
              <a:spcAft>
                <a:spcPts val="300"/>
              </a:spcAft>
              <a:buNone/>
            </a:pPr>
            <a:endParaRPr lang="zh-TW" altLang="en-US" dirty="0"/>
          </a:p>
        </p:txBody>
      </p:sp>
      <p:sp>
        <p:nvSpPr>
          <p:cNvPr id="4" name="投影片編號版面配置區 3">
            <a:extLst>
              <a:ext uri="{FF2B5EF4-FFF2-40B4-BE49-F238E27FC236}">
                <a16:creationId xmlns:a16="http://schemas.microsoft.com/office/drawing/2014/main" id="{8B14C105-076E-47BB-95A7-B6E7BDD48C65}"/>
              </a:ext>
            </a:extLst>
          </p:cNvPr>
          <p:cNvSpPr>
            <a:spLocks noGrp="1"/>
          </p:cNvSpPr>
          <p:nvPr>
            <p:ph type="sldNum" sz="quarter" idx="12"/>
          </p:nvPr>
        </p:nvSpPr>
        <p:spPr/>
        <p:txBody>
          <a:bodyPr/>
          <a:lstStyle/>
          <a:p>
            <a:fld id="{ADB9A16C-9DC4-47BC-86C3-85660D3CFFBD}" type="slidenum">
              <a:rPr lang="zh-TW" altLang="en-US" smtClean="0"/>
              <a:t>7</a:t>
            </a:fld>
            <a:endParaRPr lang="zh-TW" altLang="en-US"/>
          </a:p>
        </p:txBody>
      </p:sp>
    </p:spTree>
    <p:extLst>
      <p:ext uri="{BB962C8B-B14F-4D97-AF65-F5344CB8AC3E}">
        <p14:creationId xmlns:p14="http://schemas.microsoft.com/office/powerpoint/2010/main" val="28883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2DAEF17-5CD3-46D6-8514-CDAC92B0DCF6}"/>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44CF82E4-33CD-49CE-924C-611BB47BD61E}"/>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6BE3EF13-5993-425E-A066-C207F6898006}"/>
              </a:ext>
            </a:extLst>
          </p:cNvPr>
          <p:cNvPicPr>
            <a:picLocks noChangeAspect="1"/>
          </p:cNvPicPr>
          <p:nvPr/>
        </p:nvPicPr>
        <p:blipFill>
          <a:blip r:embed="rId3"/>
          <a:stretch>
            <a:fillRect/>
          </a:stretch>
        </p:blipFill>
        <p:spPr>
          <a:xfrm>
            <a:off x="561886" y="308970"/>
            <a:ext cx="5617525" cy="5713415"/>
          </a:xfrm>
          <a:prstGeom prst="rect">
            <a:avLst/>
          </a:prstGeom>
        </p:spPr>
      </p:pic>
      <p:pic>
        <p:nvPicPr>
          <p:cNvPr id="6" name="圖片 5">
            <a:extLst>
              <a:ext uri="{FF2B5EF4-FFF2-40B4-BE49-F238E27FC236}">
                <a16:creationId xmlns:a16="http://schemas.microsoft.com/office/drawing/2014/main" id="{E61F1B85-7AC1-4771-96D0-1F22A84ABD33}"/>
              </a:ext>
            </a:extLst>
          </p:cNvPr>
          <p:cNvPicPr>
            <a:picLocks noChangeAspect="1"/>
          </p:cNvPicPr>
          <p:nvPr/>
        </p:nvPicPr>
        <p:blipFill>
          <a:blip r:embed="rId4"/>
          <a:stretch>
            <a:fillRect/>
          </a:stretch>
        </p:blipFill>
        <p:spPr>
          <a:xfrm>
            <a:off x="7281705" y="186604"/>
            <a:ext cx="4590633" cy="2896644"/>
          </a:xfrm>
          <a:prstGeom prst="rect">
            <a:avLst/>
          </a:prstGeom>
        </p:spPr>
      </p:pic>
      <p:pic>
        <p:nvPicPr>
          <p:cNvPr id="7" name="圖片 6">
            <a:extLst>
              <a:ext uri="{FF2B5EF4-FFF2-40B4-BE49-F238E27FC236}">
                <a16:creationId xmlns:a16="http://schemas.microsoft.com/office/drawing/2014/main" id="{2B7E4AC1-9F21-4E9B-9194-0418478A9366}"/>
              </a:ext>
            </a:extLst>
          </p:cNvPr>
          <p:cNvPicPr>
            <a:picLocks noChangeAspect="1"/>
          </p:cNvPicPr>
          <p:nvPr/>
        </p:nvPicPr>
        <p:blipFill>
          <a:blip r:embed="rId5"/>
          <a:stretch>
            <a:fillRect/>
          </a:stretch>
        </p:blipFill>
        <p:spPr>
          <a:xfrm>
            <a:off x="7281705" y="3165677"/>
            <a:ext cx="4658205" cy="2942024"/>
          </a:xfrm>
          <a:prstGeom prst="rect">
            <a:avLst/>
          </a:prstGeom>
        </p:spPr>
      </p:pic>
      <p:pic>
        <p:nvPicPr>
          <p:cNvPr id="9" name="圖片 8">
            <a:extLst>
              <a:ext uri="{FF2B5EF4-FFF2-40B4-BE49-F238E27FC236}">
                <a16:creationId xmlns:a16="http://schemas.microsoft.com/office/drawing/2014/main" id="{CD4D7866-E64F-41E5-9B06-09747D157881}"/>
              </a:ext>
            </a:extLst>
          </p:cNvPr>
          <p:cNvPicPr>
            <a:picLocks noChangeAspect="1"/>
          </p:cNvPicPr>
          <p:nvPr/>
        </p:nvPicPr>
        <p:blipFill>
          <a:blip r:embed="rId6"/>
          <a:stretch>
            <a:fillRect/>
          </a:stretch>
        </p:blipFill>
        <p:spPr>
          <a:xfrm>
            <a:off x="7462619" y="873789"/>
            <a:ext cx="4296375" cy="3762900"/>
          </a:xfrm>
          <a:prstGeom prst="rect">
            <a:avLst/>
          </a:prstGeom>
        </p:spPr>
      </p:pic>
      <p:sp>
        <p:nvSpPr>
          <p:cNvPr id="4" name="投影片編號版面配置區 3">
            <a:extLst>
              <a:ext uri="{FF2B5EF4-FFF2-40B4-BE49-F238E27FC236}">
                <a16:creationId xmlns:a16="http://schemas.microsoft.com/office/drawing/2014/main" id="{71E76C96-2694-47DC-B8A1-B04EEAA4EFC4}"/>
              </a:ext>
            </a:extLst>
          </p:cNvPr>
          <p:cNvSpPr>
            <a:spLocks noGrp="1"/>
          </p:cNvSpPr>
          <p:nvPr>
            <p:ph type="sldNum" sz="quarter" idx="12"/>
          </p:nvPr>
        </p:nvSpPr>
        <p:spPr/>
        <p:txBody>
          <a:bodyPr/>
          <a:lstStyle/>
          <a:p>
            <a:fld id="{ADB9A16C-9DC4-47BC-86C3-85660D3CFFBD}" type="slidenum">
              <a:rPr lang="zh-TW" altLang="en-US" smtClean="0"/>
              <a:t>8</a:t>
            </a:fld>
            <a:endParaRPr lang="zh-TW" altLang="en-US"/>
          </a:p>
        </p:txBody>
      </p:sp>
    </p:spTree>
    <p:extLst>
      <p:ext uri="{BB962C8B-B14F-4D97-AF65-F5344CB8AC3E}">
        <p14:creationId xmlns:p14="http://schemas.microsoft.com/office/powerpoint/2010/main" val="60546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06D2B27F-DC8E-D9AB-1E19-9D264C60F0AA}"/>
              </a:ext>
            </a:extLst>
          </p:cNvPr>
          <p:cNvGrpSpPr/>
          <p:nvPr/>
        </p:nvGrpSpPr>
        <p:grpSpPr>
          <a:xfrm>
            <a:off x="279698" y="132082"/>
            <a:ext cx="11478409" cy="3296918"/>
            <a:chOff x="0" y="1"/>
            <a:chExt cx="12080240" cy="2600960"/>
          </a:xfrm>
        </p:grpSpPr>
        <p:sp>
          <p:nvSpPr>
            <p:cNvPr id="45" name="矩形: 圓角 44">
              <a:extLst>
                <a:ext uri="{FF2B5EF4-FFF2-40B4-BE49-F238E27FC236}">
                  <a16:creationId xmlns:a16="http://schemas.microsoft.com/office/drawing/2014/main" id="{C21D0D76-F317-52A3-81F7-CB8CE3CDABC5}"/>
                </a:ext>
              </a:extLst>
            </p:cNvPr>
            <p:cNvSpPr/>
            <p:nvPr/>
          </p:nvSpPr>
          <p:spPr>
            <a:xfrm>
              <a:off x="4228284" y="1"/>
              <a:ext cx="3146181" cy="26009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TW" altLang="en-US" sz="2800" dirty="0">
                  <a:solidFill>
                    <a:schemeClr val="tx1"/>
                  </a:solidFill>
                </a:rPr>
                <a:t>車輛類別</a:t>
              </a:r>
            </a:p>
          </p:txBody>
        </p:sp>
        <p:grpSp>
          <p:nvGrpSpPr>
            <p:cNvPr id="59" name="群組 58">
              <a:extLst>
                <a:ext uri="{FF2B5EF4-FFF2-40B4-BE49-F238E27FC236}">
                  <a16:creationId xmlns:a16="http://schemas.microsoft.com/office/drawing/2014/main" id="{8C02249F-3A4C-1C6B-64C6-DABFC4671AE9}"/>
                </a:ext>
              </a:extLst>
            </p:cNvPr>
            <p:cNvGrpSpPr/>
            <p:nvPr/>
          </p:nvGrpSpPr>
          <p:grpSpPr>
            <a:xfrm>
              <a:off x="0" y="353034"/>
              <a:ext cx="12080240" cy="2055841"/>
              <a:chOff x="0" y="353034"/>
              <a:chExt cx="12303760" cy="2055841"/>
            </a:xfrm>
          </p:grpSpPr>
          <p:sp>
            <p:nvSpPr>
              <p:cNvPr id="28" name="矩形: 圓角 27">
                <a:extLst>
                  <a:ext uri="{FF2B5EF4-FFF2-40B4-BE49-F238E27FC236}">
                    <a16:creationId xmlns:a16="http://schemas.microsoft.com/office/drawing/2014/main" id="{199C644B-CAE4-9437-2F0E-58CD4E2110B9}"/>
                  </a:ext>
                </a:extLst>
              </p:cNvPr>
              <p:cNvSpPr/>
              <p:nvPr/>
            </p:nvSpPr>
            <p:spPr>
              <a:xfrm>
                <a:off x="2498469" y="1076884"/>
                <a:ext cx="1123852" cy="546491"/>
              </a:xfrm>
              <a:prstGeom prst="roundRect">
                <a:avLst/>
              </a:prstGeom>
              <a:noFill/>
              <a:ln w="28575">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bg1">
                        <a:lumMod val="95000"/>
                      </a:schemeClr>
                    </a:solidFill>
                  </a:rPr>
                  <a:t>年齡</a:t>
                </a:r>
              </a:p>
            </p:txBody>
          </p:sp>
          <p:cxnSp>
            <p:nvCxnSpPr>
              <p:cNvPr id="29" name="直線接點 28">
                <a:extLst>
                  <a:ext uri="{FF2B5EF4-FFF2-40B4-BE49-F238E27FC236}">
                    <a16:creationId xmlns:a16="http://schemas.microsoft.com/office/drawing/2014/main" id="{F43FE3C1-F3AD-F3A3-CC41-5B5823CDE3BD}"/>
                  </a:ext>
                </a:extLst>
              </p:cNvPr>
              <p:cNvCxnSpPr>
                <a:cxnSpLocks/>
                <a:stCxn id="28" idx="1"/>
                <a:endCxn id="54" idx="3"/>
              </p:cNvCxnSpPr>
              <p:nvPr/>
            </p:nvCxnSpPr>
            <p:spPr>
              <a:xfrm flipH="1">
                <a:off x="1370957" y="1350130"/>
                <a:ext cx="1127512" cy="505816"/>
              </a:xfrm>
              <a:prstGeom prst="line">
                <a:avLst/>
              </a:prstGeom>
              <a:ln w="28575">
                <a:solidFill>
                  <a:schemeClr val="tx1">
                    <a:alpha val="10000"/>
                  </a:schemeClr>
                </a:solidFill>
              </a:ln>
            </p:spPr>
            <p:style>
              <a:lnRef idx="1">
                <a:schemeClr val="dk1"/>
              </a:lnRef>
              <a:fillRef idx="0">
                <a:schemeClr val="dk1"/>
              </a:fillRef>
              <a:effectRef idx="0">
                <a:schemeClr val="dk1"/>
              </a:effectRef>
              <a:fontRef idx="minor">
                <a:schemeClr val="tx1"/>
              </a:fontRef>
            </p:style>
          </p:cxnSp>
          <p:cxnSp>
            <p:nvCxnSpPr>
              <p:cNvPr id="30" name="直線接點 29">
                <a:extLst>
                  <a:ext uri="{FF2B5EF4-FFF2-40B4-BE49-F238E27FC236}">
                    <a16:creationId xmlns:a16="http://schemas.microsoft.com/office/drawing/2014/main" id="{1E6DD86B-6D28-1DC5-2224-DFA891B6ED4A}"/>
                  </a:ext>
                </a:extLst>
              </p:cNvPr>
              <p:cNvCxnSpPr>
                <a:cxnSpLocks/>
                <a:endCxn id="28" idx="1"/>
              </p:cNvCxnSpPr>
              <p:nvPr/>
            </p:nvCxnSpPr>
            <p:spPr>
              <a:xfrm>
                <a:off x="1548490" y="819937"/>
                <a:ext cx="949979" cy="530192"/>
              </a:xfrm>
              <a:prstGeom prst="line">
                <a:avLst/>
              </a:prstGeom>
              <a:ln w="28575">
                <a:solidFill>
                  <a:schemeClr val="tx1">
                    <a:alpha val="10000"/>
                  </a:schemeClr>
                </a:solidFill>
              </a:ln>
            </p:spPr>
            <p:style>
              <a:lnRef idx="1">
                <a:schemeClr val="dk1"/>
              </a:lnRef>
              <a:fillRef idx="0">
                <a:schemeClr val="dk1"/>
              </a:fillRef>
              <a:effectRef idx="0">
                <a:schemeClr val="dk1"/>
              </a:effectRef>
              <a:fontRef idx="minor">
                <a:schemeClr val="tx1"/>
              </a:fontRef>
            </p:style>
          </p:cxnSp>
          <p:sp>
            <p:nvSpPr>
              <p:cNvPr id="31" name="矩形: 圓角 30">
                <a:extLst>
                  <a:ext uri="{FF2B5EF4-FFF2-40B4-BE49-F238E27FC236}">
                    <a16:creationId xmlns:a16="http://schemas.microsoft.com/office/drawing/2014/main" id="{E12F0CD0-939C-D055-6515-67825BEAD5BF}"/>
                  </a:ext>
                </a:extLst>
              </p:cNvPr>
              <p:cNvSpPr/>
              <p:nvPr/>
            </p:nvSpPr>
            <p:spPr>
              <a:xfrm>
                <a:off x="0" y="599266"/>
                <a:ext cx="1524047" cy="405671"/>
              </a:xfrm>
              <a:prstGeom prst="roundRect">
                <a:avLst/>
              </a:prstGeom>
              <a:noFill/>
              <a:ln w="28575">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bg1">
                        <a:lumMod val="95000"/>
                      </a:schemeClr>
                    </a:solidFill>
                  </a:rPr>
                  <a:t>老年人</a:t>
                </a:r>
              </a:p>
            </p:txBody>
          </p:sp>
          <p:sp>
            <p:nvSpPr>
              <p:cNvPr id="32" name="矩形: 圓角 31">
                <a:extLst>
                  <a:ext uri="{FF2B5EF4-FFF2-40B4-BE49-F238E27FC236}">
                    <a16:creationId xmlns:a16="http://schemas.microsoft.com/office/drawing/2014/main" id="{5444EA57-0ECF-44EA-94D4-0E4F73CC3FE7}"/>
                  </a:ext>
                </a:extLst>
              </p:cNvPr>
              <p:cNvSpPr/>
              <p:nvPr/>
            </p:nvSpPr>
            <p:spPr>
              <a:xfrm>
                <a:off x="0" y="1145757"/>
                <a:ext cx="1524047" cy="405671"/>
              </a:xfrm>
              <a:prstGeom prst="roundRect">
                <a:avLst/>
              </a:prstGeom>
              <a:noFill/>
              <a:ln w="28575">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bg1">
                        <a:lumMod val="95000"/>
                      </a:schemeClr>
                    </a:solidFill>
                  </a:rPr>
                  <a:t>年輕人</a:t>
                </a:r>
              </a:p>
            </p:txBody>
          </p:sp>
          <p:cxnSp>
            <p:nvCxnSpPr>
              <p:cNvPr id="33" name="直線接點 32">
                <a:extLst>
                  <a:ext uri="{FF2B5EF4-FFF2-40B4-BE49-F238E27FC236}">
                    <a16:creationId xmlns:a16="http://schemas.microsoft.com/office/drawing/2014/main" id="{F8F4C2AC-55AC-9605-F6D3-670DD0BB3831}"/>
                  </a:ext>
                </a:extLst>
              </p:cNvPr>
              <p:cNvCxnSpPr>
                <a:cxnSpLocks/>
              </p:cNvCxnSpPr>
              <p:nvPr/>
            </p:nvCxnSpPr>
            <p:spPr>
              <a:xfrm flipH="1">
                <a:off x="3641784" y="1355408"/>
                <a:ext cx="586499" cy="0"/>
              </a:xfrm>
              <a:prstGeom prst="line">
                <a:avLst/>
              </a:prstGeom>
              <a:ln w="28575">
                <a:solidFill>
                  <a:schemeClr val="tx1">
                    <a:alpha val="10000"/>
                  </a:schemeClr>
                </a:solidFill>
              </a:ln>
            </p:spPr>
            <p:style>
              <a:lnRef idx="1">
                <a:schemeClr val="dk1"/>
              </a:lnRef>
              <a:fillRef idx="0">
                <a:schemeClr val="dk1"/>
              </a:fillRef>
              <a:effectRef idx="0">
                <a:schemeClr val="dk1"/>
              </a:effectRef>
              <a:fontRef idx="minor">
                <a:schemeClr val="tx1"/>
              </a:fontRef>
            </p:style>
          </p:cxnSp>
          <p:sp>
            <p:nvSpPr>
              <p:cNvPr id="34" name="矩形: 圓角 33">
                <a:extLst>
                  <a:ext uri="{FF2B5EF4-FFF2-40B4-BE49-F238E27FC236}">
                    <a16:creationId xmlns:a16="http://schemas.microsoft.com/office/drawing/2014/main" id="{80A25BB6-E438-176D-DEB2-E856758BA94B}"/>
                  </a:ext>
                </a:extLst>
              </p:cNvPr>
              <p:cNvSpPr/>
              <p:nvPr/>
            </p:nvSpPr>
            <p:spPr>
              <a:xfrm>
                <a:off x="4810451" y="553321"/>
                <a:ext cx="1874498" cy="43224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rPr>
                  <a:t>傳統汽車</a:t>
                </a:r>
              </a:p>
            </p:txBody>
          </p:sp>
          <p:sp>
            <p:nvSpPr>
              <p:cNvPr id="35" name="矩形: 圓角 34">
                <a:extLst>
                  <a:ext uri="{FF2B5EF4-FFF2-40B4-BE49-F238E27FC236}">
                    <a16:creationId xmlns:a16="http://schemas.microsoft.com/office/drawing/2014/main" id="{7E401997-534B-F2AB-B1E8-E283C8B76055}"/>
                  </a:ext>
                </a:extLst>
              </p:cNvPr>
              <p:cNvSpPr/>
              <p:nvPr/>
            </p:nvSpPr>
            <p:spPr>
              <a:xfrm>
                <a:off x="4497666" y="1139288"/>
                <a:ext cx="2626751" cy="43224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rPr>
                  <a:t>自動駕駛汽車</a:t>
                </a:r>
              </a:p>
            </p:txBody>
          </p:sp>
          <p:sp>
            <p:nvSpPr>
              <p:cNvPr id="36" name="矩形: 圓角 35">
                <a:extLst>
                  <a:ext uri="{FF2B5EF4-FFF2-40B4-BE49-F238E27FC236}">
                    <a16:creationId xmlns:a16="http://schemas.microsoft.com/office/drawing/2014/main" id="{694B5F37-34CA-1807-594A-70E2C172F17E}"/>
                  </a:ext>
                </a:extLst>
              </p:cNvPr>
              <p:cNvSpPr/>
              <p:nvPr/>
            </p:nvSpPr>
            <p:spPr>
              <a:xfrm>
                <a:off x="4497666" y="1708686"/>
                <a:ext cx="2626751" cy="700189"/>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rPr>
                  <a:t>具有介面</a:t>
                </a:r>
                <a:endParaRPr lang="en-US" altLang="zh-TW" sz="2800" dirty="0">
                  <a:solidFill>
                    <a:schemeClr val="tx1"/>
                  </a:solidFill>
                </a:endParaRPr>
              </a:p>
              <a:p>
                <a:pPr algn="ctr"/>
                <a:r>
                  <a:rPr lang="zh-TW" altLang="en-US" sz="2800" dirty="0">
                    <a:solidFill>
                      <a:schemeClr val="tx1"/>
                    </a:solidFill>
                  </a:rPr>
                  <a:t>自動駕駛汽車</a:t>
                </a:r>
              </a:p>
            </p:txBody>
          </p:sp>
          <p:cxnSp>
            <p:nvCxnSpPr>
              <p:cNvPr id="37" name="直線單箭頭接點 36">
                <a:extLst>
                  <a:ext uri="{FF2B5EF4-FFF2-40B4-BE49-F238E27FC236}">
                    <a16:creationId xmlns:a16="http://schemas.microsoft.com/office/drawing/2014/main" id="{9E4A4457-4FF5-505D-068C-6CFD49AB8D7B}"/>
                  </a:ext>
                </a:extLst>
              </p:cNvPr>
              <p:cNvCxnSpPr>
                <a:cxnSpLocks/>
              </p:cNvCxnSpPr>
              <p:nvPr/>
            </p:nvCxnSpPr>
            <p:spPr>
              <a:xfrm>
                <a:off x="3855073" y="1355408"/>
                <a:ext cx="373210" cy="0"/>
              </a:xfrm>
              <a:prstGeom prst="straightConnector1">
                <a:avLst/>
              </a:prstGeom>
              <a:ln w="28575">
                <a:solidFill>
                  <a:schemeClr val="tx1">
                    <a:alpha val="10000"/>
                  </a:schemeClr>
                </a:solidFill>
                <a:tailEnd type="triangle"/>
              </a:ln>
            </p:spPr>
            <p:style>
              <a:lnRef idx="1">
                <a:schemeClr val="dk1"/>
              </a:lnRef>
              <a:fillRef idx="0">
                <a:schemeClr val="dk1"/>
              </a:fillRef>
              <a:effectRef idx="0">
                <a:schemeClr val="dk1"/>
              </a:effectRef>
              <a:fontRef idx="minor">
                <a:schemeClr val="tx1"/>
              </a:fontRef>
            </p:style>
          </p:cxnSp>
          <p:grpSp>
            <p:nvGrpSpPr>
              <p:cNvPr id="38" name="群組 37">
                <a:extLst>
                  <a:ext uri="{FF2B5EF4-FFF2-40B4-BE49-F238E27FC236}">
                    <a16:creationId xmlns:a16="http://schemas.microsoft.com/office/drawing/2014/main" id="{B605CCE5-8AE5-C329-F69E-A3164A371D96}"/>
                  </a:ext>
                </a:extLst>
              </p:cNvPr>
              <p:cNvGrpSpPr/>
              <p:nvPr/>
            </p:nvGrpSpPr>
            <p:grpSpPr>
              <a:xfrm>
                <a:off x="10074869" y="615565"/>
                <a:ext cx="427860" cy="1369829"/>
                <a:chOff x="7376714" y="3249505"/>
                <a:chExt cx="394819" cy="1970583"/>
              </a:xfrm>
            </p:grpSpPr>
            <p:grpSp>
              <p:nvGrpSpPr>
                <p:cNvPr id="39" name="群組 38">
                  <a:extLst>
                    <a:ext uri="{FF2B5EF4-FFF2-40B4-BE49-F238E27FC236}">
                      <a16:creationId xmlns:a16="http://schemas.microsoft.com/office/drawing/2014/main" id="{71AF3F98-9945-0A11-4AA3-28E7F52356CF}"/>
                    </a:ext>
                  </a:extLst>
                </p:cNvPr>
                <p:cNvGrpSpPr/>
                <p:nvPr/>
              </p:nvGrpSpPr>
              <p:grpSpPr>
                <a:xfrm>
                  <a:off x="7376714" y="3249505"/>
                  <a:ext cx="344389" cy="929009"/>
                  <a:chOff x="4522002" y="2748102"/>
                  <a:chExt cx="344389" cy="929009"/>
                </a:xfrm>
              </p:grpSpPr>
              <p:cxnSp>
                <p:nvCxnSpPr>
                  <p:cNvPr id="43" name="直線接點 42">
                    <a:extLst>
                      <a:ext uri="{FF2B5EF4-FFF2-40B4-BE49-F238E27FC236}">
                        <a16:creationId xmlns:a16="http://schemas.microsoft.com/office/drawing/2014/main" id="{AEE5A975-0C58-F2FF-F396-F4C3C2E7949F}"/>
                      </a:ext>
                    </a:extLst>
                  </p:cNvPr>
                  <p:cNvCxnSpPr>
                    <a:cxnSpLocks/>
                  </p:cNvCxnSpPr>
                  <p:nvPr/>
                </p:nvCxnSpPr>
                <p:spPr>
                  <a:xfrm flipH="1">
                    <a:off x="4522002" y="2763516"/>
                    <a:ext cx="34438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4" name="直線接點 43">
                    <a:extLst>
                      <a:ext uri="{FF2B5EF4-FFF2-40B4-BE49-F238E27FC236}">
                        <a16:creationId xmlns:a16="http://schemas.microsoft.com/office/drawing/2014/main" id="{FE48257A-BEBC-A9F4-C110-1741970E030B}"/>
                      </a:ext>
                    </a:extLst>
                  </p:cNvPr>
                  <p:cNvCxnSpPr>
                    <a:cxnSpLocks/>
                  </p:cNvCxnSpPr>
                  <p:nvPr/>
                </p:nvCxnSpPr>
                <p:spPr>
                  <a:xfrm>
                    <a:off x="4524421" y="2748102"/>
                    <a:ext cx="0" cy="929009"/>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40" name="群組 39">
                  <a:extLst>
                    <a:ext uri="{FF2B5EF4-FFF2-40B4-BE49-F238E27FC236}">
                      <a16:creationId xmlns:a16="http://schemas.microsoft.com/office/drawing/2014/main" id="{7A4CF12E-AEE7-7D14-2F41-B6877C0C733D}"/>
                    </a:ext>
                  </a:extLst>
                </p:cNvPr>
                <p:cNvGrpSpPr/>
                <p:nvPr/>
              </p:nvGrpSpPr>
              <p:grpSpPr>
                <a:xfrm rot="10800000">
                  <a:off x="7376714" y="4178514"/>
                  <a:ext cx="394819" cy="1041574"/>
                  <a:chOff x="4129603" y="2635537"/>
                  <a:chExt cx="394819" cy="1041574"/>
                </a:xfrm>
              </p:grpSpPr>
              <p:cxnSp>
                <p:nvCxnSpPr>
                  <p:cNvPr id="41" name="直線接點 40">
                    <a:extLst>
                      <a:ext uri="{FF2B5EF4-FFF2-40B4-BE49-F238E27FC236}">
                        <a16:creationId xmlns:a16="http://schemas.microsoft.com/office/drawing/2014/main" id="{BA9FA906-E651-5FE6-0600-3E82D59EABFB}"/>
                      </a:ext>
                    </a:extLst>
                  </p:cNvPr>
                  <p:cNvCxnSpPr>
                    <a:cxnSpLocks/>
                  </p:cNvCxnSpPr>
                  <p:nvPr/>
                </p:nvCxnSpPr>
                <p:spPr>
                  <a:xfrm rot="10800000" flipV="1">
                    <a:off x="4129603" y="2650951"/>
                    <a:ext cx="394819" cy="1"/>
                  </a:xfrm>
                  <a:prstGeom prst="line">
                    <a:avLst/>
                  </a:prstGeom>
                  <a:ln w="28575"/>
                </p:spPr>
                <p:style>
                  <a:lnRef idx="1">
                    <a:schemeClr val="dk1"/>
                  </a:lnRef>
                  <a:fillRef idx="0">
                    <a:schemeClr val="dk1"/>
                  </a:fillRef>
                  <a:effectRef idx="0">
                    <a:schemeClr val="dk1"/>
                  </a:effectRef>
                  <a:fontRef idx="minor">
                    <a:schemeClr val="tx1"/>
                  </a:fontRef>
                </p:style>
              </p:cxnSp>
              <p:cxnSp>
                <p:nvCxnSpPr>
                  <p:cNvPr id="42" name="直線接點 41">
                    <a:extLst>
                      <a:ext uri="{FF2B5EF4-FFF2-40B4-BE49-F238E27FC236}">
                        <a16:creationId xmlns:a16="http://schemas.microsoft.com/office/drawing/2014/main" id="{091B79FD-0258-09D0-EFF7-3C8BC0FAB228}"/>
                      </a:ext>
                    </a:extLst>
                  </p:cNvPr>
                  <p:cNvCxnSpPr>
                    <a:cxnSpLocks/>
                  </p:cNvCxnSpPr>
                  <p:nvPr/>
                </p:nvCxnSpPr>
                <p:spPr>
                  <a:xfrm rot="10800000" flipV="1">
                    <a:off x="4522516" y="2635537"/>
                    <a:ext cx="1" cy="1041574"/>
                  </a:xfrm>
                  <a:prstGeom prst="line">
                    <a:avLst/>
                  </a:prstGeom>
                  <a:ln w="28575"/>
                </p:spPr>
                <p:style>
                  <a:lnRef idx="1">
                    <a:schemeClr val="dk1"/>
                  </a:lnRef>
                  <a:fillRef idx="0">
                    <a:schemeClr val="dk1"/>
                  </a:fillRef>
                  <a:effectRef idx="0">
                    <a:schemeClr val="dk1"/>
                  </a:effectRef>
                  <a:fontRef idx="minor">
                    <a:schemeClr val="tx1"/>
                  </a:fontRef>
                </p:style>
              </p:cxnSp>
            </p:grpSp>
          </p:grpSp>
          <p:cxnSp>
            <p:nvCxnSpPr>
              <p:cNvPr id="46" name="直線單箭頭接點 45">
                <a:extLst>
                  <a:ext uri="{FF2B5EF4-FFF2-40B4-BE49-F238E27FC236}">
                    <a16:creationId xmlns:a16="http://schemas.microsoft.com/office/drawing/2014/main" id="{BE777E55-94F5-E191-823A-9D9DB1ACD68C}"/>
                  </a:ext>
                </a:extLst>
              </p:cNvPr>
              <p:cNvCxnSpPr>
                <a:cxnSpLocks/>
              </p:cNvCxnSpPr>
              <p:nvPr/>
            </p:nvCxnSpPr>
            <p:spPr>
              <a:xfrm>
                <a:off x="7669192" y="1300481"/>
                <a:ext cx="37321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7" name="直線接點 46">
                <a:extLst>
                  <a:ext uri="{FF2B5EF4-FFF2-40B4-BE49-F238E27FC236}">
                    <a16:creationId xmlns:a16="http://schemas.microsoft.com/office/drawing/2014/main" id="{F3D4ECEC-5C65-FC2C-9DF8-1C894159D23C}"/>
                  </a:ext>
                </a:extLst>
              </p:cNvPr>
              <p:cNvCxnSpPr>
                <a:cxnSpLocks/>
              </p:cNvCxnSpPr>
              <p:nvPr/>
            </p:nvCxnSpPr>
            <p:spPr>
              <a:xfrm flipH="1">
                <a:off x="7374465" y="1300481"/>
                <a:ext cx="586499" cy="0"/>
              </a:xfrm>
              <a:prstGeom prst="line">
                <a:avLst/>
              </a:prstGeom>
              <a:ln w="28575"/>
            </p:spPr>
            <p:style>
              <a:lnRef idx="1">
                <a:schemeClr val="dk1"/>
              </a:lnRef>
              <a:fillRef idx="0">
                <a:schemeClr val="dk1"/>
              </a:fillRef>
              <a:effectRef idx="0">
                <a:schemeClr val="dk1"/>
              </a:effectRef>
              <a:fontRef idx="minor">
                <a:schemeClr val="tx1"/>
              </a:fontRef>
            </p:style>
          </p:cxnSp>
          <p:sp>
            <p:nvSpPr>
              <p:cNvPr id="48" name="矩形: 圓角 47">
                <a:extLst>
                  <a:ext uri="{FF2B5EF4-FFF2-40B4-BE49-F238E27FC236}">
                    <a16:creationId xmlns:a16="http://schemas.microsoft.com/office/drawing/2014/main" id="{3DDCF807-6608-7263-F6BF-6D2DA280C946}"/>
                  </a:ext>
                </a:extLst>
              </p:cNvPr>
              <p:cNvSpPr/>
              <p:nvPr/>
            </p:nvSpPr>
            <p:spPr>
              <a:xfrm>
                <a:off x="8054545" y="844699"/>
                <a:ext cx="1580791" cy="90716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rPr>
                  <a:t>過馬路行為</a:t>
                </a:r>
              </a:p>
            </p:txBody>
          </p:sp>
          <p:cxnSp>
            <p:nvCxnSpPr>
              <p:cNvPr id="49" name="直線接點 48">
                <a:extLst>
                  <a:ext uri="{FF2B5EF4-FFF2-40B4-BE49-F238E27FC236}">
                    <a16:creationId xmlns:a16="http://schemas.microsoft.com/office/drawing/2014/main" id="{E118C736-844B-A39A-DE8A-08657107F5B3}"/>
                  </a:ext>
                </a:extLst>
              </p:cNvPr>
              <p:cNvCxnSpPr>
                <a:cxnSpLocks/>
              </p:cNvCxnSpPr>
              <p:nvPr/>
            </p:nvCxnSpPr>
            <p:spPr>
              <a:xfrm flipH="1">
                <a:off x="9626064" y="1300480"/>
                <a:ext cx="448805"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50" name="直線接點 49">
                <a:extLst>
                  <a:ext uri="{FF2B5EF4-FFF2-40B4-BE49-F238E27FC236}">
                    <a16:creationId xmlns:a16="http://schemas.microsoft.com/office/drawing/2014/main" id="{62567B8A-0A0E-ED1E-B2A9-E2FAFA8FC2C7}"/>
                  </a:ext>
                </a:extLst>
              </p:cNvPr>
              <p:cNvCxnSpPr>
                <a:cxnSpLocks/>
              </p:cNvCxnSpPr>
              <p:nvPr/>
            </p:nvCxnSpPr>
            <p:spPr>
              <a:xfrm flipH="1">
                <a:off x="10018710" y="1300480"/>
                <a:ext cx="448805" cy="0"/>
              </a:xfrm>
              <a:prstGeom prst="line">
                <a:avLst/>
              </a:prstGeom>
              <a:ln w="28575"/>
            </p:spPr>
            <p:style>
              <a:lnRef idx="1">
                <a:schemeClr val="dk1"/>
              </a:lnRef>
              <a:fillRef idx="0">
                <a:schemeClr val="dk1"/>
              </a:fillRef>
              <a:effectRef idx="0">
                <a:schemeClr val="dk1"/>
              </a:effectRef>
              <a:fontRef idx="minor">
                <a:schemeClr val="tx1"/>
              </a:fontRef>
            </p:style>
          </p:cxnSp>
          <p:sp>
            <p:nvSpPr>
              <p:cNvPr id="51" name="矩形: 圓角 50">
                <a:extLst>
                  <a:ext uri="{FF2B5EF4-FFF2-40B4-BE49-F238E27FC236}">
                    <a16:creationId xmlns:a16="http://schemas.microsoft.com/office/drawing/2014/main" id="{676B9D6E-FBD0-2421-FDA5-DBDC8AD448B2}"/>
                  </a:ext>
                </a:extLst>
              </p:cNvPr>
              <p:cNvSpPr/>
              <p:nvPr/>
            </p:nvSpPr>
            <p:spPr>
              <a:xfrm>
                <a:off x="10467515" y="353034"/>
                <a:ext cx="1836245" cy="54649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rPr>
                  <a:t>決策時間</a:t>
                </a:r>
              </a:p>
            </p:txBody>
          </p:sp>
          <p:sp>
            <p:nvSpPr>
              <p:cNvPr id="52" name="矩形: 圓角 51">
                <a:extLst>
                  <a:ext uri="{FF2B5EF4-FFF2-40B4-BE49-F238E27FC236}">
                    <a16:creationId xmlns:a16="http://schemas.microsoft.com/office/drawing/2014/main" id="{F5BB9C81-8616-EE32-ECCC-63DDF0CD73B5}"/>
                  </a:ext>
                </a:extLst>
              </p:cNvPr>
              <p:cNvSpPr/>
              <p:nvPr/>
            </p:nvSpPr>
            <p:spPr>
              <a:xfrm>
                <a:off x="10448079" y="1025037"/>
                <a:ext cx="1836245" cy="54649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rPr>
                  <a:t>剩餘時間</a:t>
                </a:r>
              </a:p>
            </p:txBody>
          </p:sp>
          <p:sp>
            <p:nvSpPr>
              <p:cNvPr id="53" name="矩形: 圓角 52">
                <a:extLst>
                  <a:ext uri="{FF2B5EF4-FFF2-40B4-BE49-F238E27FC236}">
                    <a16:creationId xmlns:a16="http://schemas.microsoft.com/office/drawing/2014/main" id="{ED9358D7-EA1E-56A7-98AC-9871A3E76F9F}"/>
                  </a:ext>
                </a:extLst>
              </p:cNvPr>
              <p:cNvSpPr/>
              <p:nvPr/>
            </p:nvSpPr>
            <p:spPr>
              <a:xfrm>
                <a:off x="10467515" y="1691065"/>
                <a:ext cx="1836245" cy="54649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rPr>
                  <a:t>主觀反饋</a:t>
                </a:r>
              </a:p>
            </p:txBody>
          </p:sp>
          <p:sp>
            <p:nvSpPr>
              <p:cNvPr id="54" name="矩形: 圓角 53">
                <a:extLst>
                  <a:ext uri="{FF2B5EF4-FFF2-40B4-BE49-F238E27FC236}">
                    <a16:creationId xmlns:a16="http://schemas.microsoft.com/office/drawing/2014/main" id="{E203E655-C2CD-AD74-AB9B-14F4EC19E681}"/>
                  </a:ext>
                </a:extLst>
              </p:cNvPr>
              <p:cNvSpPr/>
              <p:nvPr/>
            </p:nvSpPr>
            <p:spPr>
              <a:xfrm>
                <a:off x="153089" y="1653110"/>
                <a:ext cx="1217868" cy="405671"/>
              </a:xfrm>
              <a:prstGeom prst="roundRect">
                <a:avLst/>
              </a:prstGeom>
              <a:noFill/>
              <a:ln w="28575">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bg1">
                        <a:lumMod val="95000"/>
                      </a:schemeClr>
                    </a:solidFill>
                  </a:rPr>
                  <a:t>幼童</a:t>
                </a:r>
              </a:p>
            </p:txBody>
          </p:sp>
          <p:cxnSp>
            <p:nvCxnSpPr>
              <p:cNvPr id="55" name="直線接點 54">
                <a:extLst>
                  <a:ext uri="{FF2B5EF4-FFF2-40B4-BE49-F238E27FC236}">
                    <a16:creationId xmlns:a16="http://schemas.microsoft.com/office/drawing/2014/main" id="{E6E7CB36-3613-FD3C-5AEF-145839182B1D}"/>
                  </a:ext>
                </a:extLst>
              </p:cNvPr>
              <p:cNvCxnSpPr>
                <a:cxnSpLocks/>
                <a:endCxn id="28" idx="1"/>
              </p:cNvCxnSpPr>
              <p:nvPr/>
            </p:nvCxnSpPr>
            <p:spPr>
              <a:xfrm flipV="1">
                <a:off x="1529303" y="1350130"/>
                <a:ext cx="969166" cy="21906"/>
              </a:xfrm>
              <a:prstGeom prst="line">
                <a:avLst/>
              </a:prstGeom>
              <a:ln w="28575">
                <a:solidFill>
                  <a:schemeClr val="tx1">
                    <a:alpha val="10000"/>
                  </a:schemeClr>
                </a:solidFill>
              </a:ln>
            </p:spPr>
            <p:style>
              <a:lnRef idx="1">
                <a:schemeClr val="dk1"/>
              </a:lnRef>
              <a:fillRef idx="0">
                <a:schemeClr val="dk1"/>
              </a:fillRef>
              <a:effectRef idx="0">
                <a:schemeClr val="dk1"/>
              </a:effectRef>
              <a:fontRef idx="minor">
                <a:schemeClr val="tx1"/>
              </a:fontRef>
            </p:style>
          </p:cxnSp>
        </p:grpSp>
      </p:grpSp>
      <p:sp>
        <p:nvSpPr>
          <p:cNvPr id="58" name="語音泡泡: 圓角矩形 57">
            <a:extLst>
              <a:ext uri="{FF2B5EF4-FFF2-40B4-BE49-F238E27FC236}">
                <a16:creationId xmlns:a16="http://schemas.microsoft.com/office/drawing/2014/main" id="{A21D79FC-3677-0ADD-6A6A-DBE9DF69448E}"/>
              </a:ext>
            </a:extLst>
          </p:cNvPr>
          <p:cNvSpPr/>
          <p:nvPr/>
        </p:nvSpPr>
        <p:spPr>
          <a:xfrm>
            <a:off x="418444" y="3976208"/>
            <a:ext cx="11374541" cy="2532168"/>
          </a:xfrm>
          <a:prstGeom prst="wedgeRoundRectCallout">
            <a:avLst>
              <a:gd name="adj1" fmla="val -12535"/>
              <a:gd name="adj2" fmla="val -73971"/>
              <a:gd name="adj3" fmla="val 16667"/>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25000"/>
              </a:lnSpc>
              <a:spcBef>
                <a:spcPts val="300"/>
              </a:spcBef>
              <a:spcAft>
                <a:spcPts val="300"/>
              </a:spcAft>
              <a:buFont typeface="Arial" panose="020B0604020202020204" pitchFamily="34" charset="0"/>
              <a:buChar char="•"/>
            </a:pPr>
            <a:r>
              <a:rPr lang="en-US" altLang="zh-TW" sz="1800" dirty="0">
                <a:solidFill>
                  <a:schemeClr val="tx1"/>
                </a:solidFill>
              </a:rPr>
              <a:t>Pedestrian interaction with automated vehicles at uncontrolled</a:t>
            </a:r>
            <a:r>
              <a:rPr lang="zh-TW" altLang="en-US" sz="1800" dirty="0">
                <a:solidFill>
                  <a:schemeClr val="tx1"/>
                </a:solidFill>
              </a:rPr>
              <a:t> </a:t>
            </a:r>
            <a:r>
              <a:rPr lang="en-US" altLang="zh-TW" sz="1800" dirty="0">
                <a:solidFill>
                  <a:schemeClr val="tx1"/>
                </a:solidFill>
              </a:rPr>
              <a:t>intersections</a:t>
            </a:r>
          </a:p>
          <a:p>
            <a:pPr marL="285750" indent="-285750">
              <a:lnSpc>
                <a:spcPct val="125000"/>
              </a:lnSpc>
              <a:spcBef>
                <a:spcPts val="300"/>
              </a:spcBef>
              <a:spcAft>
                <a:spcPts val="300"/>
              </a:spcAft>
              <a:buFont typeface="Arial" panose="020B0604020202020204" pitchFamily="34" charset="0"/>
              <a:buChar char="•"/>
            </a:pPr>
            <a:r>
              <a:rPr lang="en-US" altLang="zh-TW" dirty="0">
                <a:solidFill>
                  <a:schemeClr val="tx1"/>
                </a:solidFill>
              </a:rPr>
              <a:t>Impact of External Human–Machine Interface Communication Strategies of Automated Vehicles on Pedestrians’ Crossing Decisions and Behaviors in an Urban Environment </a:t>
            </a:r>
          </a:p>
          <a:p>
            <a:pPr marL="285750" indent="-285750">
              <a:lnSpc>
                <a:spcPct val="125000"/>
              </a:lnSpc>
              <a:spcBef>
                <a:spcPts val="300"/>
              </a:spcBef>
              <a:spcAft>
                <a:spcPts val="300"/>
              </a:spcAft>
              <a:buFont typeface="Arial" panose="020B0604020202020204" pitchFamily="34" charset="0"/>
              <a:buChar char="•"/>
            </a:pPr>
            <a:r>
              <a:rPr lang="en-US" altLang="zh-TW" sz="1800" dirty="0">
                <a:solidFill>
                  <a:schemeClr val="tx1"/>
                </a:solidFill>
                <a:latin typeface="Calibri" panose="020F0502020204030204" pitchFamily="34" charset="0"/>
                <a:cs typeface="Calibri" panose="020F0502020204030204" pitchFamily="34" charset="0"/>
              </a:rPr>
              <a:t>Identification of External Design Preferences in Autonomous Vehicles</a:t>
            </a:r>
          </a:p>
          <a:p>
            <a:pPr marL="285750" indent="-285750">
              <a:lnSpc>
                <a:spcPct val="125000"/>
              </a:lnSpc>
              <a:spcBef>
                <a:spcPts val="300"/>
              </a:spcBef>
              <a:spcAft>
                <a:spcPts val="300"/>
              </a:spcAft>
              <a:buFont typeface="Arial" panose="020B0604020202020204" pitchFamily="34" charset="0"/>
              <a:buChar char="•"/>
            </a:pPr>
            <a:r>
              <a:rPr lang="en-US" altLang="zh-TW" sz="1800" dirty="0">
                <a:solidFill>
                  <a:schemeClr val="tx1"/>
                </a:solidFill>
                <a:latin typeface="Calibri" panose="020F0502020204030204" pitchFamily="34" charset="0"/>
                <a:cs typeface="Calibri" panose="020F0502020204030204" pitchFamily="34" charset="0"/>
              </a:rPr>
              <a:t>Comparison of Child and Adult Pedestrian Perspectives of External Features on Autonomous Vehicles Using Virtual Reality Experiment</a:t>
            </a:r>
          </a:p>
          <a:p>
            <a:pPr marL="342900" indent="-342900">
              <a:buAutoNum type="arabicPeriod"/>
            </a:pPr>
            <a:endParaRPr lang="en-US" altLang="zh-TW" b="1" dirty="0">
              <a:solidFill>
                <a:schemeClr val="tx1"/>
              </a:solidFill>
            </a:endParaRPr>
          </a:p>
          <a:p>
            <a:pPr marL="342900" indent="-342900">
              <a:buAutoNum type="arabicPeriod"/>
            </a:pPr>
            <a:endParaRPr lang="en-US" altLang="zh-TW" dirty="0">
              <a:solidFill>
                <a:schemeClr val="tx1"/>
              </a:solidFill>
            </a:endParaRPr>
          </a:p>
          <a:p>
            <a:pPr marL="342900" indent="-342900">
              <a:buAutoNum type="arabicPeriod"/>
            </a:pPr>
            <a:endParaRPr lang="zh-TW" altLang="en-US" dirty="0">
              <a:solidFill>
                <a:schemeClr val="tx1"/>
              </a:solidFill>
            </a:endParaRPr>
          </a:p>
        </p:txBody>
      </p:sp>
    </p:spTree>
    <p:extLst>
      <p:ext uri="{BB962C8B-B14F-4D97-AF65-F5344CB8AC3E}">
        <p14:creationId xmlns:p14="http://schemas.microsoft.com/office/powerpoint/2010/main" val="1577256193"/>
      </p:ext>
    </p:extLst>
  </p:cSld>
  <p:clrMapOvr>
    <a:masterClrMapping/>
  </p:clrMapOvr>
</p:sld>
</file>

<file path=ppt/theme/theme1.xml><?xml version="1.0" encoding="utf-8"?>
<a:theme xmlns:a="http://schemas.openxmlformats.org/drawingml/2006/main" name="回顧">
  <a:themeElements>
    <a:clrScheme name="回顧">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好看">
      <a:majorFont>
        <a:latin typeface="Calibri"/>
        <a:ea typeface="微軟正黑體"/>
        <a:cs typeface=""/>
      </a:majorFont>
      <a:minorFont>
        <a:latin typeface="Calibri"/>
        <a:ea typeface="微軟正黑體"/>
        <a:cs typeface=""/>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2654</TotalTime>
  <Words>4943</Words>
  <Application>Microsoft Office PowerPoint</Application>
  <PresentationFormat>寬螢幕</PresentationFormat>
  <Paragraphs>394</Paragraphs>
  <Slides>34</Slides>
  <Notes>28</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34</vt:i4>
      </vt:variant>
    </vt:vector>
  </HeadingPairs>
  <TitlesOfParts>
    <vt:vector size="44" baseType="lpstr">
      <vt:lpstr>-apple-system</vt:lpstr>
      <vt:lpstr>Batang</vt:lpstr>
      <vt:lpstr>Nexus Sans Pro</vt:lpstr>
      <vt:lpstr>NexusSerif</vt:lpstr>
      <vt:lpstr>Arial</vt:lpstr>
      <vt:lpstr>Arial</vt:lpstr>
      <vt:lpstr>Calibri</vt:lpstr>
      <vt:lpstr>Times New Roman</vt:lpstr>
      <vt:lpstr>Wingdings</vt:lpstr>
      <vt:lpstr>回顧</vt:lpstr>
      <vt:lpstr>觀念性架構</vt:lpstr>
      <vt:lpstr>PowerPoint 簡報</vt:lpstr>
      <vt:lpstr>Pedestrian distraction: The effects of road environment complexity and age on pedestrian’s visual attention and crossing behavior</vt:lpstr>
      <vt:lpstr>An investigation of road crossing in a virtual environment</vt:lpstr>
      <vt:lpstr>To Walk or Not to Walk: Crowdsourced Assessment of External Vehicle-to-Pedestrian Displays</vt:lpstr>
      <vt:lpstr>Differences in traffic judgements between young and old adult pedestrians</vt:lpstr>
      <vt:lpstr>Young and older adult pedestrians’ behavior when crossing a street in front of conventional and self-driving cars</vt:lpstr>
      <vt:lpstr>PowerPoint 簡報</vt:lpstr>
      <vt:lpstr>PowerPoint 簡報</vt:lpstr>
      <vt:lpstr>PowerPoint 簡報</vt:lpstr>
      <vt:lpstr>PowerPoint 簡報</vt:lpstr>
      <vt:lpstr>PowerPoint 簡報</vt:lpstr>
      <vt:lpstr>Identification of External Design Preferences in Autonomous Vehicles</vt:lpstr>
      <vt:lpstr>Identification of External Design Preferences in Autonomous Vehicles</vt:lpstr>
      <vt:lpstr>Comparison of Child and Adult Pedestrian Perspectives of External Features on Autonomous Vehicles Using Virtual Reality Experiment</vt:lpstr>
      <vt:lpstr>Introduction</vt:lpstr>
      <vt:lpstr>Introduction</vt:lpstr>
      <vt:lpstr>Introduction</vt:lpstr>
      <vt:lpstr>Introduction</vt:lpstr>
      <vt:lpstr>Method-受測者</vt:lpstr>
      <vt:lpstr>Method-設備</vt:lpstr>
      <vt:lpstr>Method-車輛設計</vt:lpstr>
      <vt:lpstr>Method-車輛設計</vt:lpstr>
      <vt:lpstr>Method-車輛設計</vt:lpstr>
      <vt:lpstr>Method-流程</vt:lpstr>
      <vt:lpstr>Method-實驗設計</vt:lpstr>
      <vt:lpstr>Result-對訊息理解能力</vt:lpstr>
      <vt:lpstr>Result-對訊息理解能力</vt:lpstr>
      <vt:lpstr>Result-做出過馬路決策的困難度</vt:lpstr>
      <vt:lpstr>Result-做出過馬路決策的困難度</vt:lpstr>
      <vt:lpstr>Result-做出過馬路決策的困難度</vt:lpstr>
      <vt:lpstr>Result-決定過馬路的時間</vt:lpstr>
      <vt:lpstr>Discussion</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瑀婕 陳</dc:creator>
  <cp:lastModifiedBy>瑀婕 陳</cp:lastModifiedBy>
  <cp:revision>2</cp:revision>
  <dcterms:created xsi:type="dcterms:W3CDTF">2021-11-29T17:21:10Z</dcterms:created>
  <dcterms:modified xsi:type="dcterms:W3CDTF">2022-05-29T21:01:39Z</dcterms:modified>
</cp:coreProperties>
</file>